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302" r:id="rId7"/>
    <p:sldId id="303" r:id="rId8"/>
    <p:sldId id="328" r:id="rId9"/>
    <p:sldId id="259" r:id="rId10"/>
    <p:sldId id="260" r:id="rId11"/>
    <p:sldId id="261" r:id="rId12"/>
    <p:sldId id="262" r:id="rId13"/>
    <p:sldId id="282" r:id="rId14"/>
    <p:sldId id="283" r:id="rId15"/>
    <p:sldId id="264" r:id="rId16"/>
    <p:sldId id="276" r:id="rId17"/>
    <p:sldId id="265" r:id="rId18"/>
    <p:sldId id="266" r:id="rId19"/>
    <p:sldId id="269" r:id="rId20"/>
    <p:sldId id="270" r:id="rId21"/>
    <p:sldId id="271" r:id="rId22"/>
    <p:sldId id="272" r:id="rId23"/>
    <p:sldId id="273" r:id="rId24"/>
    <p:sldId id="274" r:id="rId25"/>
    <p:sldId id="301" r:id="rId26"/>
    <p:sldId id="281" r:id="rId27"/>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24.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8.webp"/><Relationship Id="rId1" Type="http://schemas.openxmlformats.org/officeDocument/2006/relationships/image" Target="../media/image27.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31.jpeg"/><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2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slideLayout" Target="../slideLayouts/slideLayout1.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upload_post_object_v2_2839276520"/>
          <p:cNvPicPr>
            <a:picLocks noChangeAspect="1"/>
          </p:cNvPicPr>
          <p:nvPr/>
        </p:nvPicPr>
        <p:blipFill>
          <a:blip r:embed="rId1">
            <a:alphaModFix amt="100000"/>
          </a:blip>
          <a:srcRect b="7272"/>
          <a:stretch>
            <a:fillRect/>
          </a:stretch>
        </p:blipFill>
        <p:spPr>
          <a:xfrm>
            <a:off x="0" y="0"/>
            <a:ext cx="9257139" cy="5143500"/>
          </a:xfrm>
          <a:prstGeom prst="rect">
            <a:avLst/>
          </a:prstGeom>
        </p:spPr>
      </p:pic>
      <p:pic>
        <p:nvPicPr>
          <p:cNvPr id="2" name="Image 0" descr="preencoded.png"/>
          <p:cNvPicPr>
            <a:picLocks noChangeAspect="1"/>
          </p:cNvPicPr>
          <p:nvPr/>
        </p:nvPicPr>
        <p:blipFill>
          <a:blip r:embed="rId2">
            <a:alphaModFix amt="62000"/>
          </a:blip>
          <a:srcRect/>
          <a:stretch>
            <a:fillRect/>
          </a:stretch>
        </p:blipFill>
        <p:spPr>
          <a:xfrm>
            <a:off x="0" y="0"/>
            <a:ext cx="9257151" cy="5143500"/>
          </a:xfrm>
          <a:prstGeom prst="rect">
            <a:avLst/>
          </a:prstGeom>
        </p:spPr>
      </p:pic>
      <p:sp>
        <p:nvSpPr>
          <p:cNvPr id="3" name="Text 0"/>
          <p:cNvSpPr/>
          <p:nvPr/>
        </p:nvSpPr>
        <p:spPr>
          <a:xfrm>
            <a:off x="321387" y="1278328"/>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4" name="Text 1"/>
          <p:cNvSpPr/>
          <p:nvPr/>
        </p:nvSpPr>
        <p:spPr>
          <a:xfrm>
            <a:off x="321419" y="1762726"/>
            <a:ext cx="4801508" cy="1146473"/>
          </a:xfrm>
          <a:prstGeom prst="rect">
            <a:avLst/>
          </a:prstGeom>
          <a:noFill/>
        </p:spPr>
        <p:txBody>
          <a:bodyPr vert="horz" wrap="square" lIns="0" tIns="0" rIns="0" bIns="0" rtlCol="0" anchor="ctr"/>
          <a:lstStyle/>
          <a:p>
            <a:pPr marL="0" indent="0" algn="l">
              <a:lnSpc>
                <a:spcPts val="5250"/>
              </a:lnSpc>
              <a:buNone/>
            </a:pPr>
            <a:r>
              <a:rPr lang="en-US" sz="2400" b="1" dirty="0">
                <a:solidFill>
                  <a:srgbClr val="000000"/>
                </a:solidFill>
                <a:latin typeface="Times New Roman" panose="02020603050405020304" charset="0"/>
                <a:ea typeface="Times New Roman" panose="02020603050405020304" charset="0"/>
                <a:cs typeface="Times New Roman" panose="02020603050405020304" charset="0"/>
              </a:rPr>
              <a:t>We Made a Beautiful Bouquet</a:t>
            </a:r>
            <a:r>
              <a:rPr lang="en-US" sz="2400" b="1" dirty="0">
                <a:solidFill>
                  <a:srgbClr val="000000"/>
                </a:solidFill>
                <a:latin typeface="微软雅黑" pitchFamily="34" charset="0"/>
                <a:ea typeface="微软雅黑" pitchFamily="34" charset="-122"/>
                <a:cs typeface="微软雅黑" pitchFamily="34" charset="-120"/>
              </a:rPr>
              <a:t>： </a:t>
            </a:r>
            <a:endParaRPr lang="en-US" sz="2400" b="1" dirty="0">
              <a:solidFill>
                <a:srgbClr val="000000"/>
              </a:solidFill>
              <a:latin typeface="微软雅黑" pitchFamily="34" charset="0"/>
              <a:ea typeface="微软雅黑" pitchFamily="34" charset="-122"/>
              <a:cs typeface="微软雅黑" pitchFamily="34" charset="-120"/>
            </a:endParaRPr>
          </a:p>
          <a:p>
            <a:pPr marL="0" indent="0" algn="l">
              <a:lnSpc>
                <a:spcPts val="5250"/>
              </a:lnSpc>
              <a:buNone/>
            </a:pPr>
            <a:r>
              <a:rPr lang="en-US" altLang="zh-CN" sz="2400" b="1" dirty="0">
                <a:solidFill>
                  <a:srgbClr val="000000"/>
                </a:solidFill>
                <a:latin typeface="Times New Roman" panose="02020603050405020304" charset="0"/>
                <a:ea typeface="Times New Roman" panose="02020603050405020304" charset="0"/>
                <a:cs typeface="Times New Roman" panose="02020603050405020304" charset="0"/>
              </a:rPr>
              <a:t>Movie analysis and emotional relationship discussion</a:t>
            </a:r>
            <a:endParaRPr sz="2400">
              <a:latin typeface="Times New Roman" panose="02020603050405020304" charset="0"/>
              <a:ea typeface="Times New Roman" panose="02020603050405020304" charset="0"/>
              <a:cs typeface="Times New Roman" panose="02020603050405020304" charset="0"/>
            </a:endParaRPr>
          </a:p>
        </p:txBody>
      </p:sp>
      <p:sp>
        <p:nvSpPr>
          <p:cNvPr id="5" name="Shape 2"/>
          <p:cNvSpPr/>
          <p:nvPr/>
        </p:nvSpPr>
        <p:spPr>
          <a:xfrm>
            <a:off x="321419" y="3477093"/>
            <a:ext cx="2829119" cy="14107"/>
          </a:xfrm>
          <a:prstGeom prst="rect">
            <a:avLst/>
          </a:prstGeom>
          <a:solidFill>
            <a:srgbClr val="000000"/>
          </a:solidFill>
        </p:spPr>
      </p:sp>
      <p:sp>
        <p:nvSpPr>
          <p:cNvPr id="6" name="Text 3"/>
          <p:cNvSpPr/>
          <p:nvPr/>
        </p:nvSpPr>
        <p:spPr>
          <a:xfrm>
            <a:off x="321419" y="3664100"/>
            <a:ext cx="8001000" cy="219075"/>
          </a:xfrm>
          <a:prstGeom prst="rect">
            <a:avLst/>
          </a:prstGeom>
          <a:noFill/>
        </p:spPr>
        <p:txBody>
          <a:bodyPr vert="horz" wrap="square" lIns="0" tIns="0" rIns="0" bIns="0" rtlCol="0" anchor="ctr"/>
          <a:lstStyle/>
          <a:p>
            <a:pPr marL="0" indent="0" algn="l">
              <a:lnSpc>
                <a:spcPts val="1725"/>
              </a:lnSpc>
              <a:buNone/>
            </a:pPr>
            <a:r>
              <a:rPr lang="en-US" sz="1200" dirty="0">
                <a:solidFill>
                  <a:srgbClr val="000000"/>
                </a:solidFill>
                <a:latin typeface="微软雅黑" pitchFamily="34" charset="0"/>
                <a:ea typeface="微软雅黑" pitchFamily="34" charset="-122"/>
                <a:cs typeface="微软雅黑" pitchFamily="34" charset="-120"/>
              </a:rPr>
              <a:t>BrainBrumish</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1"/>
          <p:cNvSpPr/>
          <p:nvPr/>
        </p:nvSpPr>
        <p:spPr>
          <a:xfrm>
            <a:off x="4429125" y="285750"/>
            <a:ext cx="323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6" name="Text 2"/>
          <p:cNvSpPr/>
          <p:nvPr/>
        </p:nvSpPr>
        <p:spPr>
          <a:xfrm>
            <a:off x="4429125" y="742950"/>
            <a:ext cx="3238500" cy="209550"/>
          </a:xfrm>
          <a:prstGeom prst="rect">
            <a:avLst/>
          </a:prstGeom>
          <a:noFill/>
        </p:spPr>
        <p:txBody>
          <a:bodyPr vert="horz" wrap="square" lIns="0" tIns="0" rIns="0" bIns="0" rtlCol="0" anchor="ctr"/>
          <a:lstStyle/>
          <a:p>
            <a:pPr marL="0" indent="0" algn="l">
              <a:lnSpc>
                <a:spcPts val="1650"/>
              </a:lnSpc>
              <a:buNone/>
            </a:pPr>
            <a:r>
              <a:rPr lang="en-US" sz="2400" b="1" i="1" dirty="0">
                <a:solidFill>
                  <a:srgbClr val="000000"/>
                </a:solidFill>
                <a:latin typeface="微软雅黑" pitchFamily="34" charset="0"/>
                <a:ea typeface="微软雅黑" pitchFamily="34" charset="-122"/>
                <a:cs typeface="微软雅黑" pitchFamily="34" charset="-120"/>
              </a:rPr>
              <a:t>Surface Similarities</a:t>
            </a:r>
            <a:endParaRPr lang="en-US" sz="2400" b="1" i="1" dirty="0">
              <a:solidFill>
                <a:srgbClr val="000000"/>
              </a:solidFill>
              <a:latin typeface="微软雅黑" pitchFamily="34" charset="0"/>
              <a:ea typeface="微软雅黑" pitchFamily="34" charset="-122"/>
              <a:cs typeface="微软雅黑" pitchFamily="34" charset="-120"/>
            </a:endParaRPr>
          </a:p>
        </p:txBody>
      </p:sp>
      <p:sp>
        <p:nvSpPr>
          <p:cNvPr id="8" name="Text 4"/>
          <p:cNvSpPr/>
          <p:nvPr/>
        </p:nvSpPr>
        <p:spPr>
          <a:xfrm>
            <a:off x="4429110" y="1652205"/>
            <a:ext cx="4143375" cy="491018"/>
          </a:xfrm>
          <a:prstGeom prst="rect">
            <a:avLst/>
          </a:prstGeom>
          <a:noFill/>
        </p:spPr>
        <p:txBody>
          <a:bodyPr vert="horz" wrap="square" lIns="0" tIns="0" rIns="0" bIns="0" rtlCol="0" anchor="ctr"/>
          <a:lstStyle/>
          <a:p>
            <a:pPr marL="0" indent="0" algn="l">
              <a:lnSpc>
                <a:spcPct val="150000"/>
              </a:lnSpc>
              <a:buNone/>
            </a:pPr>
            <a:r>
              <a:rPr lang="en-US" altLang="zh-CN" sz="1600" spc="100" dirty="0">
                <a:solidFill>
                  <a:srgbClr val="666666"/>
                </a:solidFill>
                <a:latin typeface="STSong" panose="02010600040101010101" charset="-122"/>
                <a:ea typeface="STSong" panose="02010600040101010101" charset="-122"/>
                <a:cs typeface="STSong" panose="02010600040101010101" charset="-122"/>
              </a:rPr>
              <a:t>Many young relationships start with shared interests (pop music, culture, anime)</a:t>
            </a:r>
            <a:endParaRPr lang="en-US" altLang="zh-CN" sz="1600" spc="100" dirty="0">
              <a:solidFill>
                <a:srgbClr val="666666"/>
              </a:solidFill>
              <a:latin typeface="STSong" panose="02010600040101010101" charset="-122"/>
              <a:ea typeface="STSong" panose="02010600040101010101" charset="-122"/>
              <a:cs typeface="STSong" panose="02010600040101010101" charset="-122"/>
            </a:endParaRPr>
          </a:p>
        </p:txBody>
      </p:sp>
      <p:sp>
        <p:nvSpPr>
          <p:cNvPr id="13" name="文本框 12"/>
          <p:cNvSpPr txBox="1"/>
          <p:nvPr userDrawn="1"/>
        </p:nvSpPr>
        <p:spPr>
          <a:xfrm>
            <a:off x="4346918" y="2841853"/>
            <a:ext cx="4143390" cy="688405"/>
          </a:xfrm>
          <a:prstGeom prst="rect">
            <a:avLst/>
          </a:prstGeom>
        </p:spPr>
        <p:txBody>
          <a:bodyPr wrap="square" rtlCol="0" anchor="t">
            <a:noAutofit/>
          </a:bodyPr>
          <a:p>
            <a:pPr algn="l">
              <a:lnSpc>
                <a:spcPct val="150000"/>
              </a:lnSpc>
            </a:pPr>
            <a:r>
              <a:rPr lang="en-US" altLang="zh-CN" sz="1600" spc="100" dirty="0">
                <a:solidFill>
                  <a:srgbClr val="666666"/>
                </a:solidFill>
                <a:latin typeface="STSong" panose="02010600040101010101" charset="-122"/>
                <a:ea typeface="STSong" panose="02010600040101010101" charset="-122"/>
                <a:cs typeface="STSong" panose="02010600040101010101" charset="-122"/>
              </a:rPr>
              <a:t>These similarities attract but stay superficial.</a:t>
            </a:r>
            <a:endParaRPr lang="en-US" altLang="zh-CN" sz="1600" spc="100" dirty="0">
              <a:solidFill>
                <a:srgbClr val="666666"/>
              </a:solidFill>
              <a:latin typeface="STSong" panose="02010600040101010101" charset="-122"/>
              <a:ea typeface="STSong" panose="02010600040101010101" charset="-122"/>
              <a:cs typeface="STSong" panose="02010600040101010101" charset="-122"/>
            </a:endParaRPr>
          </a:p>
        </p:txBody>
      </p:sp>
      <p:pic>
        <p:nvPicPr>
          <p:cNvPr id="7" name="图片 6" descr="upload_post_object_v2_3933193418"/>
          <p:cNvPicPr>
            <a:picLocks noChangeAspect="1"/>
          </p:cNvPicPr>
          <p:nvPr/>
        </p:nvPicPr>
        <p:blipFill>
          <a:blip r:embed="rId2">
            <a:alphaModFix amt="96000"/>
          </a:blip>
          <a:stretch>
            <a:fillRect/>
          </a:stretch>
        </p:blipFill>
        <p:spPr>
          <a:xfrm>
            <a:off x="0" y="0"/>
            <a:ext cx="3857671" cy="5143500"/>
          </a:xfrm>
          <a:prstGeom prst="roundRect">
            <a:avLst>
              <a:gd name="adj" fmla="val 5500"/>
            </a:avLst>
          </a:prstGeom>
          <a:effectLst>
            <a:softEdge rad="762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113014"/>
            <a:ext cx="9144000" cy="5143500"/>
          </a:xfrm>
          <a:prstGeom prst="rect">
            <a:avLst/>
          </a:prstGeom>
        </p:spPr>
      </p:pic>
      <p:sp>
        <p:nvSpPr>
          <p:cNvPr id="5" name="Text 1"/>
          <p:cNvSpPr/>
          <p:nvPr/>
        </p:nvSpPr>
        <p:spPr>
          <a:xfrm>
            <a:off x="4429125" y="285750"/>
            <a:ext cx="323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6" name="Text 2"/>
          <p:cNvSpPr/>
          <p:nvPr/>
        </p:nvSpPr>
        <p:spPr>
          <a:xfrm>
            <a:off x="4429125" y="742950"/>
            <a:ext cx="3238500" cy="209550"/>
          </a:xfrm>
          <a:prstGeom prst="rect">
            <a:avLst/>
          </a:prstGeom>
          <a:noFill/>
        </p:spPr>
        <p:txBody>
          <a:bodyPr vert="horz" wrap="square" lIns="0" tIns="0" rIns="0" bIns="0" rtlCol="0" anchor="ctr"/>
          <a:lstStyle/>
          <a:p>
            <a:pPr marL="0" indent="0" algn="l">
              <a:lnSpc>
                <a:spcPts val="1650"/>
              </a:lnSpc>
              <a:buNone/>
            </a:pPr>
            <a:r>
              <a:rPr lang="en-US" sz="2400" b="1" i="1" dirty="0">
                <a:solidFill>
                  <a:srgbClr val="000000"/>
                </a:solidFill>
                <a:latin typeface="微软雅黑" pitchFamily="34" charset="0"/>
                <a:ea typeface="微软雅黑" pitchFamily="34" charset="-122"/>
                <a:cs typeface="微软雅黑" pitchFamily="34" charset="-120"/>
              </a:rPr>
              <a:t>Lack of Depth</a:t>
            </a:r>
            <a:endParaRPr lang="en-US" sz="2400" b="1" i="1" dirty="0">
              <a:solidFill>
                <a:srgbClr val="000000"/>
              </a:solidFill>
              <a:latin typeface="微软雅黑" pitchFamily="34" charset="0"/>
              <a:ea typeface="微软雅黑" pitchFamily="34" charset="-122"/>
              <a:cs typeface="微软雅黑" pitchFamily="34" charset="-120"/>
            </a:endParaRPr>
          </a:p>
        </p:txBody>
      </p:sp>
      <p:sp>
        <p:nvSpPr>
          <p:cNvPr id="8" name="Text 4"/>
          <p:cNvSpPr/>
          <p:nvPr/>
        </p:nvSpPr>
        <p:spPr>
          <a:xfrm>
            <a:off x="4429110" y="1651130"/>
            <a:ext cx="4143375" cy="491018"/>
          </a:xfrm>
          <a:prstGeom prst="rect">
            <a:avLst/>
          </a:prstGeom>
          <a:noFill/>
        </p:spPr>
        <p:txBody>
          <a:bodyPr vert="horz" wrap="square" lIns="0" tIns="0" rIns="0" bIns="0" rtlCol="0" anchor="ctr"/>
          <a:lstStyle/>
          <a:p>
            <a:pPr marL="0" indent="0" algn="l" defTabSz="0" rtl="0" eaLnBrk="1" latinLnBrk="0" hangingPunct="1">
              <a:lnSpc>
                <a:spcPct val="150000"/>
              </a:lnSpc>
              <a:spcBef>
                <a:spcPct val="0"/>
              </a:spcBef>
              <a:spcAft>
                <a:spcPct val="0"/>
              </a:spcAft>
              <a:buNone/>
            </a:pPr>
            <a:r>
              <a:rPr lang="en-US" altLang="zh-CN" sz="1600" spc="100" dirty="0">
                <a:solidFill>
                  <a:srgbClr val="666666"/>
                </a:solidFill>
                <a:latin typeface="STSong" panose="02010600040101010101" charset="-122"/>
                <a:ea typeface="STSong" panose="02010600040101010101" charset="-122"/>
                <a:cs typeface="STSong" panose="02010600040101010101" charset="-122"/>
              </a:rPr>
              <a:t>The protagonists didn't explore each other's differences deeply.</a:t>
            </a:r>
            <a:endParaRPr lang="en-US" altLang="zh-CN" sz="1600" spc="100" dirty="0">
              <a:solidFill>
                <a:srgbClr val="666666"/>
              </a:solidFill>
              <a:latin typeface="STSong" panose="02010600040101010101" charset="-122"/>
              <a:ea typeface="STSong" panose="02010600040101010101" charset="-122"/>
              <a:cs typeface="STSong" panose="02010600040101010101" charset="-122"/>
            </a:endParaRPr>
          </a:p>
        </p:txBody>
      </p:sp>
      <p:sp>
        <p:nvSpPr>
          <p:cNvPr id="13" name="文本框 12"/>
          <p:cNvSpPr txBox="1"/>
          <p:nvPr userDrawn="1"/>
        </p:nvSpPr>
        <p:spPr>
          <a:xfrm>
            <a:off x="4326370" y="2840778"/>
            <a:ext cx="4143390" cy="1345939"/>
          </a:xfrm>
          <a:prstGeom prst="rect">
            <a:avLst/>
          </a:prstGeom>
        </p:spPr>
        <p:txBody>
          <a:bodyPr wrap="square" rtlCol="0">
            <a:noAutofit/>
          </a:bodyPr>
          <a:p>
            <a:pPr marL="0" indent="0" algn="l" defTabSz="0" rtl="0" eaLnBrk="1" latinLnBrk="0" hangingPunct="1">
              <a:lnSpc>
                <a:spcPct val="150000"/>
              </a:lnSpc>
              <a:spcBef>
                <a:spcPct val="0"/>
              </a:spcBef>
              <a:spcAft>
                <a:spcPct val="0"/>
              </a:spcAft>
              <a:buNone/>
            </a:pPr>
            <a:r>
              <a:rPr lang="en-US" altLang="zh-CN" sz="1600" b="1" spc="100" dirty="0">
                <a:solidFill>
                  <a:srgbClr val="666666"/>
                </a:solidFill>
                <a:latin typeface="STSong" panose="02010600040101010101" charset="-122"/>
                <a:ea typeface="STSong" panose="02010600040101010101" charset="-122"/>
                <a:cs typeface="STSong" panose="02010600040101010101" charset="-122"/>
              </a:rPr>
              <a:t>Examples:</a:t>
            </a:r>
            <a:endParaRPr lang="en-US" altLang="zh-CN" sz="1600" b="1" spc="100" dirty="0">
              <a:solidFill>
                <a:srgbClr val="666666"/>
              </a:solidFill>
              <a:latin typeface="STSong" panose="02010600040101010101" charset="-122"/>
              <a:ea typeface="STSong" panose="02010600040101010101" charset="-122"/>
              <a:cs typeface="STSong" panose="02010600040101010101" charset="-122"/>
            </a:endParaRPr>
          </a:p>
          <a:p>
            <a:pPr marL="0" indent="0" algn="l" defTabSz="0" rtl="0" eaLnBrk="1" latinLnBrk="0" hangingPunct="1">
              <a:lnSpc>
                <a:spcPct val="150000"/>
              </a:lnSpc>
              <a:spcBef>
                <a:spcPct val="0"/>
              </a:spcBef>
              <a:spcAft>
                <a:spcPct val="0"/>
              </a:spcAft>
              <a:buNone/>
            </a:pPr>
            <a:r>
              <a:rPr lang="en-US" altLang="zh-CN" sz="1400" spc="100" dirty="0">
                <a:solidFill>
                  <a:srgbClr val="666666"/>
                </a:solidFill>
                <a:latin typeface="STSong" panose="02010600040101010101" charset="-122"/>
                <a:ea typeface="STSong" panose="02010600040101010101" charset="-122"/>
                <a:cs typeface="STSong" panose="02010600040101010101" charset="-122"/>
              </a:rPr>
              <a:t>Male likes gas cylinders.</a:t>
            </a:r>
            <a:endParaRPr lang="en-US" altLang="zh-CN" sz="1400" spc="100" dirty="0">
              <a:solidFill>
                <a:srgbClr val="666666"/>
              </a:solidFill>
              <a:latin typeface="STSong" panose="02010600040101010101" charset="-122"/>
              <a:ea typeface="STSong" panose="02010600040101010101" charset="-122"/>
              <a:cs typeface="STSong" panose="02010600040101010101" charset="-122"/>
            </a:endParaRPr>
          </a:p>
          <a:p>
            <a:pPr marL="0" indent="0" algn="l" defTabSz="0" rtl="0" eaLnBrk="1" latinLnBrk="0" hangingPunct="1">
              <a:lnSpc>
                <a:spcPct val="150000"/>
              </a:lnSpc>
              <a:spcBef>
                <a:spcPct val="0"/>
              </a:spcBef>
              <a:spcAft>
                <a:spcPct val="0"/>
              </a:spcAft>
              <a:buNone/>
            </a:pPr>
            <a:r>
              <a:rPr lang="en-US" altLang="zh-CN" sz="1400" spc="100" dirty="0">
                <a:solidFill>
                  <a:srgbClr val="666666"/>
                </a:solidFill>
                <a:latin typeface="STSong" panose="02010600040101010101" charset="-122"/>
                <a:ea typeface="STSong" panose="02010600040101010101" charset="-122"/>
                <a:cs typeface="STSong" panose="02010600040101010101" charset="-122"/>
              </a:rPr>
              <a:t>Female enjoys mummy exhibits.</a:t>
            </a:r>
            <a:endParaRPr lang="en-US" altLang="zh-CN" sz="1400" spc="100" dirty="0">
              <a:solidFill>
                <a:srgbClr val="666666"/>
              </a:solidFill>
              <a:latin typeface="STSong" panose="02010600040101010101" charset="-122"/>
              <a:ea typeface="STSong" panose="02010600040101010101" charset="-122"/>
              <a:cs typeface="STSong" panose="02010600040101010101" charset="-122"/>
            </a:endParaRPr>
          </a:p>
          <a:p>
            <a:pPr marL="0" indent="0" algn="l" defTabSz="0" rtl="0" eaLnBrk="1" latinLnBrk="0" hangingPunct="1">
              <a:lnSpc>
                <a:spcPct val="150000"/>
              </a:lnSpc>
              <a:spcBef>
                <a:spcPct val="0"/>
              </a:spcBef>
              <a:spcAft>
                <a:spcPct val="0"/>
              </a:spcAft>
              <a:buNone/>
            </a:pPr>
            <a:r>
              <a:rPr lang="en-US" altLang="zh-CN" sz="1400" spc="100" dirty="0">
                <a:solidFill>
                  <a:srgbClr val="666666"/>
                </a:solidFill>
                <a:latin typeface="STSong" panose="02010600040101010101" charset="-122"/>
                <a:ea typeface="STSong" panose="02010600040101010101" charset="-122"/>
                <a:cs typeface="STSong" panose="02010600040101010101" charset="-122"/>
              </a:rPr>
              <a:t>Different views on the opposite sex</a:t>
            </a:r>
            <a:r>
              <a:rPr lang="en-US" sz="1200" spc="200" dirty="0">
                <a:solidFill>
                  <a:schemeClr val="tx1"/>
                </a:solidFill>
              </a:rPr>
              <a:t> </a:t>
            </a:r>
            <a:endParaRPr lang="en-US" sz="1400" spc="200" dirty="0">
              <a:solidFill>
                <a:schemeClr val="tx1"/>
              </a:solidFill>
            </a:endParaRPr>
          </a:p>
        </p:txBody>
      </p:sp>
      <p:pic>
        <p:nvPicPr>
          <p:cNvPr id="11" name="图片 10" descr="upload_post_object_v2_3006557862"/>
          <p:cNvPicPr>
            <a:picLocks noChangeAspect="1"/>
          </p:cNvPicPr>
          <p:nvPr/>
        </p:nvPicPr>
        <p:blipFill>
          <a:blip r:embed="rId2">
            <a:alphaModFix amt="96000"/>
          </a:blip>
          <a:stretch>
            <a:fillRect/>
          </a:stretch>
        </p:blipFill>
        <p:spPr>
          <a:xfrm>
            <a:off x="0" y="-113014"/>
            <a:ext cx="3845012" cy="5256473"/>
          </a:xfrm>
          <a:prstGeom prst="roundRect">
            <a:avLst>
              <a:gd name="adj" fmla="val 6000"/>
            </a:avLst>
          </a:prstGeom>
          <a:effectLst>
            <a:softEdge rad="63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113014"/>
            <a:ext cx="9144000" cy="5143500"/>
          </a:xfrm>
          <a:prstGeom prst="rect">
            <a:avLst/>
          </a:prstGeom>
        </p:spPr>
      </p:pic>
      <p:sp>
        <p:nvSpPr>
          <p:cNvPr id="5" name="Text 1"/>
          <p:cNvSpPr/>
          <p:nvPr/>
        </p:nvSpPr>
        <p:spPr>
          <a:xfrm>
            <a:off x="4429125" y="285750"/>
            <a:ext cx="323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6" name="Text 2"/>
          <p:cNvSpPr/>
          <p:nvPr/>
        </p:nvSpPr>
        <p:spPr>
          <a:xfrm>
            <a:off x="4429125" y="440287"/>
            <a:ext cx="4061183" cy="513288"/>
          </a:xfrm>
          <a:prstGeom prst="rect">
            <a:avLst/>
          </a:prstGeom>
          <a:noFill/>
        </p:spPr>
        <p:txBody>
          <a:bodyPr vert="horz" wrap="square" lIns="0" tIns="0" rIns="0" bIns="0" rtlCol="0" anchor="ctr"/>
          <a:lstStyle/>
          <a:p>
            <a:pPr marL="0" indent="0" algn="l">
              <a:lnSpc>
                <a:spcPts val="1650"/>
              </a:lnSpc>
              <a:buNone/>
            </a:pPr>
            <a:r>
              <a:rPr lang="en-US" sz="2400" b="1" i="1" dirty="0">
                <a:solidFill>
                  <a:srgbClr val="000000"/>
                </a:solidFill>
                <a:latin typeface="微软雅黑" pitchFamily="34" charset="0"/>
                <a:ea typeface="微软雅黑" pitchFamily="34" charset="-122"/>
                <a:cs typeface="微软雅黑" pitchFamily="34" charset="-120"/>
              </a:rPr>
              <a:t>Conflict and Compromise</a:t>
            </a:r>
            <a:endParaRPr lang="en-US" sz="2400" b="1" i="1" dirty="0">
              <a:solidFill>
                <a:srgbClr val="000000"/>
              </a:solidFill>
              <a:latin typeface="微软雅黑" pitchFamily="34" charset="0"/>
              <a:ea typeface="微软雅黑" pitchFamily="34" charset="-122"/>
              <a:cs typeface="微软雅黑" pitchFamily="34" charset="-120"/>
            </a:endParaRPr>
          </a:p>
        </p:txBody>
      </p:sp>
      <p:sp>
        <p:nvSpPr>
          <p:cNvPr id="8" name="Text 4"/>
          <p:cNvSpPr/>
          <p:nvPr/>
        </p:nvSpPr>
        <p:spPr>
          <a:xfrm>
            <a:off x="4429110" y="1652205"/>
            <a:ext cx="4143375" cy="491018"/>
          </a:xfrm>
          <a:prstGeom prst="rect">
            <a:avLst/>
          </a:prstGeom>
          <a:noFill/>
        </p:spPr>
        <p:txBody>
          <a:bodyPr vert="horz" wrap="square" lIns="0" tIns="0" rIns="0" bIns="0" rtlCol="0" anchor="ctr"/>
          <a:lstStyle/>
          <a:p>
            <a:pPr marL="0" indent="0" algn="l" defTabSz="0" rtl="0" eaLnBrk="1" latinLnBrk="0" hangingPunct="1">
              <a:lnSpc>
                <a:spcPct val="150000"/>
              </a:lnSpc>
              <a:spcBef>
                <a:spcPct val="0"/>
              </a:spcBef>
              <a:spcAft>
                <a:spcPct val="0"/>
              </a:spcAft>
              <a:buNone/>
            </a:pPr>
            <a:r>
              <a:rPr lang="en-US" altLang="zh-CN" sz="1600" spc="100" dirty="0">
                <a:solidFill>
                  <a:srgbClr val="666666"/>
                </a:solidFill>
                <a:latin typeface="STSong" panose="02010600040101010101" charset="-122"/>
                <a:ea typeface="STSong" panose="02010600040101010101" charset="-122"/>
                <a:cs typeface="STSong" panose="02010600040101010101" charset="-122"/>
              </a:rPr>
              <a:t>Different life goals and values lead to more friction and less intimacy.</a:t>
            </a:r>
            <a:endParaRPr lang="en-US" altLang="zh-CN" sz="1600" spc="100" dirty="0">
              <a:solidFill>
                <a:srgbClr val="666666"/>
              </a:solidFill>
              <a:latin typeface="STSong" panose="02010600040101010101" charset="-122"/>
              <a:ea typeface="STSong" panose="02010600040101010101" charset="-122"/>
              <a:cs typeface="STSong" panose="02010600040101010101" charset="-122"/>
            </a:endParaRPr>
          </a:p>
        </p:txBody>
      </p:sp>
      <p:sp>
        <p:nvSpPr>
          <p:cNvPr id="13" name="文本框 12"/>
          <p:cNvSpPr txBox="1"/>
          <p:nvPr userDrawn="1"/>
        </p:nvSpPr>
        <p:spPr>
          <a:xfrm>
            <a:off x="4346918" y="2841853"/>
            <a:ext cx="4143390" cy="534295"/>
          </a:xfrm>
          <a:prstGeom prst="rect">
            <a:avLst/>
          </a:prstGeom>
        </p:spPr>
        <p:txBody>
          <a:bodyPr wrap="square" rtlCol="0">
            <a:noAutofit/>
          </a:bodyPr>
          <a:p>
            <a:pPr algn="l"/>
            <a:r>
              <a:rPr lang="en-US" altLang="zh-CN" sz="1600" spc="100" dirty="0">
                <a:solidFill>
                  <a:srgbClr val="666666"/>
                </a:solidFill>
                <a:latin typeface="STSong" panose="02010600040101010101" charset="-122"/>
                <a:ea typeface="STSong" panose="02010600040101010101" charset="-122"/>
                <a:cs typeface="STSong" panose="02010600040101010101" charset="-122"/>
              </a:rPr>
              <a:t>Conflicting values cause the romance to fade.</a:t>
            </a:r>
            <a:endParaRPr lang="en-US" altLang="zh-CN" sz="1600" spc="100" dirty="0">
              <a:solidFill>
                <a:srgbClr val="666666"/>
              </a:solidFill>
              <a:latin typeface="STSong" panose="02010600040101010101" charset="-122"/>
              <a:ea typeface="STSong" panose="02010600040101010101" charset="-122"/>
              <a:cs typeface="STSong" panose="02010600040101010101" charset="-122"/>
            </a:endParaRPr>
          </a:p>
        </p:txBody>
      </p:sp>
      <p:pic>
        <p:nvPicPr>
          <p:cNvPr id="10" name="图片 9" descr="upload_post_object_v2_2043127402"/>
          <p:cNvPicPr>
            <a:picLocks noChangeAspect="1"/>
          </p:cNvPicPr>
          <p:nvPr/>
        </p:nvPicPr>
        <p:blipFill>
          <a:blip r:embed="rId2">
            <a:alphaModFix amt="96000"/>
          </a:blip>
          <a:stretch>
            <a:fillRect/>
          </a:stretch>
        </p:blipFill>
        <p:spPr>
          <a:xfrm>
            <a:off x="0" y="-113014"/>
            <a:ext cx="3793643" cy="5256473"/>
          </a:xfrm>
          <a:prstGeom prst="roundRect">
            <a:avLst>
              <a:gd name="adj" fmla="val 5500"/>
            </a:avLst>
          </a:prstGeom>
          <a:effectLst>
            <a:softEdge rad="889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upload_post_object_v2_671623939"/>
          <p:cNvPicPr>
            <a:picLocks noChangeAspect="1"/>
          </p:cNvPicPr>
          <p:nvPr/>
        </p:nvPicPr>
        <p:blipFill>
          <a:blip r:embed="rId1"/>
          <a:stretch>
            <a:fillRect/>
          </a:stretch>
        </p:blipFill>
        <p:spPr>
          <a:xfrm>
            <a:off x="0" y="0"/>
            <a:ext cx="9143936" cy="5143564"/>
          </a:xfrm>
          <a:prstGeom prst="rect">
            <a:avLst/>
          </a:prstGeom>
        </p:spPr>
      </p:pic>
      <p:pic>
        <p:nvPicPr>
          <p:cNvPr id="2" name="Image 0" descr="preencoded.png"/>
          <p:cNvPicPr>
            <a:picLocks noChangeAspect="1"/>
          </p:cNvPicPr>
          <p:nvPr/>
        </p:nvPicPr>
        <p:blipFill>
          <a:blip r:embed="rId2">
            <a:alphaModFix amt="50000"/>
          </a:blip>
          <a:srcRect/>
          <a:stretch>
            <a:fillRect/>
          </a:stretch>
        </p:blipFill>
        <p:spPr>
          <a:xfrm>
            <a:off x="0" y="0"/>
            <a:ext cx="9144113" cy="5143564"/>
          </a:xfrm>
          <a:prstGeom prst="rect">
            <a:avLst/>
          </a:prstGeom>
        </p:spPr>
      </p:pic>
      <p:sp>
        <p:nvSpPr>
          <p:cNvPr id="3" name="Text 0"/>
          <p:cNvSpPr/>
          <p:nvPr/>
        </p:nvSpPr>
        <p:spPr>
          <a:xfrm>
            <a:off x="581549" y="3123482"/>
            <a:ext cx="5691768" cy="666750"/>
          </a:xfrm>
          <a:prstGeom prst="rect">
            <a:avLst/>
          </a:prstGeom>
          <a:noFill/>
        </p:spPr>
        <p:txBody>
          <a:bodyPr vert="horz" wrap="square" lIns="0" tIns="0" rIns="0" bIns="0" rtlCol="0" anchor="ctr"/>
          <a:lstStyle/>
          <a:p>
            <a:pPr marL="0" indent="0" algn="l">
              <a:lnSpc>
                <a:spcPts val="5250"/>
              </a:lnSpc>
              <a:buNone/>
            </a:pPr>
            <a:r>
              <a:rPr lang="en-US" altLang="zh-CN" sz="4800" b="1" dirty="0">
                <a:solidFill>
                  <a:srgbClr val="000000"/>
                </a:solidFill>
              </a:rPr>
              <a:t>What's A Soul Mate </a:t>
            </a:r>
            <a:r>
              <a:rPr lang="zh-CN" altLang="en-US" sz="4800" b="1" dirty="0">
                <a:solidFill>
                  <a:srgbClr val="000000"/>
                </a:solidFill>
              </a:rPr>
              <a:t>？</a:t>
            </a:r>
            <a:endParaRPr lang="zh-CN" altLang="en-US" sz="4800" b="1" dirty="0">
              <a:solidFill>
                <a:srgbClr val="000000"/>
              </a:solidFill>
            </a:endParaRPr>
          </a:p>
          <a:p>
            <a:pPr marL="0" indent="0" algn="l">
              <a:lnSpc>
                <a:spcPts val="5250"/>
              </a:lnSpc>
              <a:buNone/>
            </a:pPr>
            <a:r>
              <a:rPr lang="en-US" altLang="zh-CN" sz="1600" dirty="0">
                <a:solidFill>
                  <a:srgbClr val="000000"/>
                </a:solidFill>
              </a:rPr>
              <a:t>Is</a:t>
            </a:r>
            <a:r>
              <a:rPr lang="zh-CN" altLang="en-US" sz="1600" dirty="0">
                <a:solidFill>
                  <a:srgbClr val="000000"/>
                </a:solidFill>
              </a:rPr>
              <a:t> </a:t>
            </a:r>
            <a:r>
              <a:rPr lang="en-US" altLang="zh-CN" sz="1600" dirty="0">
                <a:solidFill>
                  <a:srgbClr val="000000"/>
                </a:solidFill>
              </a:rPr>
              <a:t>the</a:t>
            </a:r>
            <a:r>
              <a:rPr lang="zh-CN" altLang="en-US" sz="1600" dirty="0">
                <a:solidFill>
                  <a:srgbClr val="000000"/>
                </a:solidFill>
              </a:rPr>
              <a:t> </a:t>
            </a:r>
            <a:r>
              <a:rPr lang="en-US" altLang="zh-CN" sz="1600" dirty="0">
                <a:solidFill>
                  <a:srgbClr val="000000"/>
                </a:solidFill>
              </a:rPr>
              <a:t>main</a:t>
            </a:r>
            <a:r>
              <a:rPr lang="zh-CN" altLang="en-US" sz="1600" dirty="0">
                <a:solidFill>
                  <a:srgbClr val="000000"/>
                </a:solidFill>
              </a:rPr>
              <a:t> </a:t>
            </a:r>
            <a:r>
              <a:rPr lang="en-US" altLang="zh-CN" sz="1600" dirty="0">
                <a:solidFill>
                  <a:srgbClr val="000000"/>
                </a:solidFill>
              </a:rPr>
              <a:t>character in the movie a soul mate?</a:t>
            </a:r>
            <a:endParaRPr lang="en-US" sz="160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01A04E"/>
                </a:solidFill>
                <a:latin typeface="微软雅黑" pitchFamily="34" charset="0"/>
                <a:ea typeface="微软雅黑" pitchFamily="34" charset="-122"/>
                <a:cs typeface="微软雅黑" pitchFamily="34" charset="-120"/>
              </a:rPr>
              <a:t>03</a:t>
            </a:r>
            <a:endParaRPr lang="en-US" sz="22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1865233" y="809642"/>
            <a:ext cx="7048500" cy="297996"/>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571500" y="421481"/>
            <a:ext cx="7048500" cy="531019"/>
          </a:xfrm>
          <a:prstGeom prst="rect">
            <a:avLst/>
          </a:prstGeom>
          <a:noFill/>
        </p:spPr>
        <p:txBody>
          <a:bodyPr vert="horz" wrap="square" lIns="0" tIns="0" rIns="0" bIns="0" rtlCol="0" anchor="ctr"/>
          <a:lstStyle/>
          <a:p>
            <a:pPr marL="0" indent="0" algn="l">
              <a:lnSpc>
                <a:spcPts val="1650"/>
              </a:lnSpc>
              <a:buNone/>
            </a:pPr>
            <a:r>
              <a:rPr lang="en-US" altLang="zh-CN" sz="2000" b="1" i="1" dirty="0">
                <a:solidFill>
                  <a:srgbClr val="000000"/>
                </a:solidFill>
              </a:rPr>
              <a:t>What people think about soulmates...</a:t>
            </a:r>
            <a:endParaRPr lang="en-US" sz="2000" b="1" i="1" dirty="0"/>
          </a:p>
        </p:txBody>
      </p:sp>
      <p:sp>
        <p:nvSpPr>
          <p:cNvPr id="8" name="Text 4"/>
          <p:cNvSpPr/>
          <p:nvPr/>
        </p:nvSpPr>
        <p:spPr>
          <a:xfrm>
            <a:off x="3723910" y="1559658"/>
            <a:ext cx="5189797" cy="863713"/>
          </a:xfrm>
          <a:prstGeom prst="rect">
            <a:avLst/>
          </a:prstGeom>
          <a:noFill/>
        </p:spPr>
        <p:txBody>
          <a:bodyPr vert="horz" wrap="square" lIns="0" tIns="0" rIns="0" bIns="0" rtlCol="0" anchor="ctr"/>
          <a:lstStyle/>
          <a:p>
            <a:pPr marL="0" indent="0" algn="l">
              <a:lnSpc>
                <a:spcPts val="1650"/>
              </a:lnSpc>
              <a:buNone/>
            </a:pPr>
            <a:r>
              <a:rPr lang="zh-CN" altLang="en-US" sz="1050" dirty="0">
                <a:solidFill>
                  <a:srgbClr val="666666"/>
                </a:solidFill>
              </a:rPr>
              <a:t>“</a:t>
            </a:r>
            <a:r>
              <a:rPr lang="en-US" altLang="zh-CN" sz="1050" dirty="0">
                <a:solidFill>
                  <a:srgbClr val="000000"/>
                </a:solidFill>
              </a:rPr>
              <a:t>He was</a:t>
            </a:r>
            <a:r>
              <a:rPr lang="en-US" altLang="zh-CN" sz="1050" b="1" dirty="0">
                <a:solidFill>
                  <a:srgbClr val="000000"/>
                </a:solidFill>
              </a:rPr>
              <a:t> </a:t>
            </a:r>
            <a:r>
              <a:rPr lang="en-US" altLang="zh-CN" sz="1050" b="1" dirty="0">
                <a:solidFill>
                  <a:srgbClr val="000000"/>
                </a:solidFill>
                <a:highlight>
                  <a:srgbClr val="FFFF00"/>
                </a:highlight>
              </a:rPr>
              <a:t>like the yin to my yang</a:t>
            </a:r>
            <a:r>
              <a:rPr lang="en-US" altLang="zh-CN" sz="1050" dirty="0">
                <a:solidFill>
                  <a:srgbClr val="000000"/>
                </a:solidFill>
              </a:rPr>
              <a:t>.And it just </a:t>
            </a:r>
            <a:r>
              <a:rPr lang="en-US" altLang="zh-CN" sz="1050" dirty="0">
                <a:solidFill>
                  <a:srgbClr val="000000"/>
                </a:solidFill>
                <a:highlight>
                  <a:srgbClr val="FFFF00"/>
                </a:highlight>
              </a:rPr>
              <a:t>worked like lock and key</a:t>
            </a:r>
            <a:r>
              <a:rPr lang="en-US" altLang="zh-CN" sz="1050" dirty="0">
                <a:solidFill>
                  <a:srgbClr val="000000"/>
                </a:solidFill>
              </a:rPr>
              <a:t>,just so seamless.We just really</a:t>
            </a:r>
            <a:r>
              <a:rPr lang="en-US" altLang="zh-CN" sz="1050" dirty="0">
                <a:solidFill>
                  <a:srgbClr val="000000"/>
                </a:solidFill>
                <a:highlight>
                  <a:srgbClr val="FFFF00"/>
                </a:highlight>
              </a:rPr>
              <a:t> enjoy each other's minds</a:t>
            </a:r>
            <a:r>
              <a:rPr lang="en-US" altLang="zh-CN" sz="1050" dirty="0">
                <a:solidFill>
                  <a:srgbClr val="000000"/>
                </a:solidFill>
              </a:rPr>
              <a:t>. And it felt like the most peaceful time in my entire life.I felt like </a:t>
            </a:r>
            <a:r>
              <a:rPr lang="en-US" altLang="zh-CN" sz="1050" dirty="0">
                <a:solidFill>
                  <a:srgbClr val="000000"/>
                </a:solidFill>
                <a:highlight>
                  <a:srgbClr val="FFFF00"/>
                </a:highlight>
              </a:rPr>
              <a:t>I had a home inside this person's soul</a:t>
            </a:r>
            <a:r>
              <a:rPr lang="en-US" altLang="zh-CN" sz="1050" dirty="0">
                <a:solidFill>
                  <a:srgbClr val="000000"/>
                </a:solidFill>
              </a:rPr>
              <a:t>.This person lived with me,we worked together,ofentimes we do projects together,we dreamed together...</a:t>
            </a:r>
            <a:r>
              <a:rPr lang="zh-CN" altLang="en-US" sz="1050" dirty="0">
                <a:solidFill>
                  <a:srgbClr val="000000"/>
                </a:solidFill>
              </a:rPr>
              <a:t>“</a:t>
            </a:r>
            <a:endParaRPr lang="en-US" sz="1050" dirty="0">
              <a:solidFill>
                <a:srgbClr val="000000"/>
              </a:solidFill>
            </a:endParaRPr>
          </a:p>
        </p:txBody>
      </p:sp>
      <p:sp>
        <p:nvSpPr>
          <p:cNvPr id="14" name="Text 8"/>
          <p:cNvSpPr/>
          <p:nvPr/>
        </p:nvSpPr>
        <p:spPr>
          <a:xfrm>
            <a:off x="571500" y="3481666"/>
            <a:ext cx="4707752" cy="1218179"/>
          </a:xfrm>
          <a:prstGeom prst="rect">
            <a:avLst/>
          </a:prstGeom>
          <a:noFill/>
        </p:spPr>
        <p:txBody>
          <a:bodyPr vert="horz" wrap="square" lIns="0" tIns="0" rIns="0" bIns="0" rtlCol="0" anchor="ctr"/>
          <a:lstStyle/>
          <a:p>
            <a:pPr marL="0" indent="0" algn="ctr">
              <a:lnSpc>
                <a:spcPts val="1650"/>
              </a:lnSpc>
              <a:buNone/>
            </a:pPr>
            <a:r>
              <a:rPr lang="en-US" altLang="zh-CN" sz="1050" dirty="0">
                <a:solidFill>
                  <a:srgbClr val="000000"/>
                </a:solidFill>
              </a:rPr>
              <a:t>"</a:t>
            </a:r>
            <a:r>
              <a:rPr lang="en-US" altLang="zh-CN" sz="1050" dirty="0">
                <a:solidFill>
                  <a:srgbClr val="000000"/>
                </a:solidFill>
                <a:highlight>
                  <a:srgbClr val="FFFF00"/>
                </a:highlight>
              </a:rPr>
              <a:t>I</a:t>
            </a:r>
            <a:r>
              <a:rPr lang="en-US" altLang="zh-CN" sz="1050" b="1" dirty="0">
                <a:solidFill>
                  <a:srgbClr val="000000"/>
                </a:solidFill>
                <a:highlight>
                  <a:srgbClr val="FFFF00"/>
                </a:highlight>
              </a:rPr>
              <a:t>t's like a best friend but more</a:t>
            </a:r>
            <a:r>
              <a:rPr lang="en-US" altLang="zh-CN" sz="1050" dirty="0">
                <a:solidFill>
                  <a:srgbClr val="000000"/>
                </a:solidFill>
                <a:highlight>
                  <a:srgbClr val="FFFF00"/>
                </a:highlight>
              </a:rPr>
              <a:t>.</a:t>
            </a:r>
            <a:r>
              <a:rPr lang="en-US" altLang="zh-CN" sz="1050" dirty="0">
                <a:solidFill>
                  <a:srgbClr val="000000"/>
                </a:solidFill>
              </a:rPr>
              <a:t>It's the one person in the world who </a:t>
            </a:r>
            <a:r>
              <a:rPr lang="en-US" altLang="zh-CN" sz="1050" dirty="0">
                <a:solidFill>
                  <a:srgbClr val="000000"/>
                </a:solidFill>
                <a:highlight>
                  <a:srgbClr val="FFFF00"/>
                </a:highlight>
              </a:rPr>
              <a:t>knows you than anyone else</a:t>
            </a:r>
            <a:r>
              <a:rPr lang="en-US" altLang="zh-CN" sz="1050" dirty="0">
                <a:solidFill>
                  <a:srgbClr val="000000"/>
                </a:solidFill>
              </a:rPr>
              <a:t>.It's someone who </a:t>
            </a:r>
            <a:r>
              <a:rPr lang="en-US" altLang="zh-CN" sz="1050" dirty="0">
                <a:solidFill>
                  <a:srgbClr val="000000"/>
                </a:solidFill>
                <a:highlight>
                  <a:srgbClr val="FFFF00"/>
                </a:highlight>
              </a:rPr>
              <a:t>makes you a better person.</a:t>
            </a:r>
            <a:r>
              <a:rPr lang="en-US" altLang="zh-CN" sz="1050" dirty="0">
                <a:solidFill>
                  <a:srgbClr val="000000"/>
                </a:solidFill>
              </a:rPr>
              <a:t>Actually they don't make you a better person.You do that yourself.Because </a:t>
            </a:r>
            <a:r>
              <a:rPr lang="en-US" altLang="zh-CN" sz="1050" dirty="0">
                <a:solidFill>
                  <a:srgbClr val="000000"/>
                </a:solidFill>
                <a:highlight>
                  <a:srgbClr val="FFFF00"/>
                </a:highlight>
              </a:rPr>
              <a:t>they inspire you</a:t>
            </a:r>
            <a:r>
              <a:rPr lang="en-US" altLang="zh-CN" sz="1050" dirty="0">
                <a:solidFill>
                  <a:srgbClr val="000000"/>
                </a:solidFill>
              </a:rPr>
              <a:t>."</a:t>
            </a:r>
            <a:endParaRPr lang="en-US" sz="1050" dirty="0">
              <a:solidFill>
                <a:srgbClr val="000000"/>
              </a:solidFill>
            </a:endParaRPr>
          </a:p>
        </p:txBody>
      </p:sp>
      <p:pic>
        <p:nvPicPr>
          <p:cNvPr id="6" name="图片 5" descr="upload_post_object_v2_3833513102"/>
          <p:cNvPicPr>
            <a:picLocks noChangeAspect="1"/>
          </p:cNvPicPr>
          <p:nvPr/>
        </p:nvPicPr>
        <p:blipFill>
          <a:blip r:embed="rId2"/>
          <a:stretch>
            <a:fillRect/>
          </a:stretch>
        </p:blipFill>
        <p:spPr>
          <a:xfrm>
            <a:off x="5626077" y="2792452"/>
            <a:ext cx="2933182" cy="2023155"/>
          </a:xfrm>
          <a:prstGeom prst="rect">
            <a:avLst/>
          </a:prstGeom>
        </p:spPr>
      </p:pic>
      <p:pic>
        <p:nvPicPr>
          <p:cNvPr id="7" name="图片 6" descr="upload_post_object_v2_2347998908"/>
          <p:cNvPicPr>
            <a:picLocks noChangeAspect="1"/>
          </p:cNvPicPr>
          <p:nvPr/>
        </p:nvPicPr>
        <p:blipFill>
          <a:blip r:embed="rId3"/>
          <a:stretch>
            <a:fillRect/>
          </a:stretch>
        </p:blipFill>
        <p:spPr>
          <a:xfrm>
            <a:off x="571500" y="1107621"/>
            <a:ext cx="2943999" cy="21359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1333500"/>
          </a:xfrm>
          <a:prstGeom prst="rect">
            <a:avLst/>
          </a:prstGeom>
        </p:spPr>
      </p:pic>
      <p:sp>
        <p:nvSpPr>
          <p:cNvPr id="4" name="Text 1"/>
          <p:cNvSpPr/>
          <p:nvPr/>
        </p:nvSpPr>
        <p:spPr>
          <a:xfrm>
            <a:off x="571500" y="285750"/>
            <a:ext cx="704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435498" y="222218"/>
            <a:ext cx="4072964" cy="1111250"/>
          </a:xfrm>
          <a:prstGeom prst="rect">
            <a:avLst/>
          </a:prstGeom>
          <a:noFill/>
        </p:spPr>
        <p:txBody>
          <a:bodyPr vert="horz" wrap="square" lIns="0" tIns="0" rIns="0" bIns="0" rtlCol="0" anchor="ctr"/>
          <a:lstStyle/>
          <a:p>
            <a:pPr marL="0" indent="0" algn="l">
              <a:lnSpc>
                <a:spcPts val="1650"/>
              </a:lnSpc>
              <a:buNone/>
            </a:pPr>
            <a:r>
              <a:rPr lang="en-US" altLang="zh-CN" sz="2000" b="1" i="1" dirty="0">
                <a:solidFill>
                  <a:srgbClr val="000000"/>
                </a:solidFill>
              </a:rPr>
              <a:t>Consistency in the outlook of world,life and values</a:t>
            </a:r>
            <a:r>
              <a:rPr lang="en-US" altLang="zh-CN" sz="2000" b="1" dirty="0">
                <a:solidFill>
                  <a:srgbClr val="000000"/>
                </a:solidFill>
              </a:rPr>
              <a:t> </a:t>
            </a:r>
            <a:endParaRPr lang="en-US" sz="2000" b="1" dirty="0"/>
          </a:p>
        </p:txBody>
      </p:sp>
      <p:sp>
        <p:nvSpPr>
          <p:cNvPr id="8" name="Text 4"/>
          <p:cNvSpPr/>
          <p:nvPr/>
        </p:nvSpPr>
        <p:spPr>
          <a:xfrm>
            <a:off x="630449" y="1223455"/>
            <a:ext cx="4849389" cy="628650"/>
          </a:xfrm>
          <a:prstGeom prst="rect">
            <a:avLst/>
          </a:prstGeom>
          <a:noFill/>
        </p:spPr>
        <p:txBody>
          <a:bodyPr vert="horz" wrap="square" lIns="0" tIns="0" rIns="0" bIns="0" rtlCol="0" anchor="ctr"/>
          <a:lstStyle/>
          <a:p>
            <a:pPr marL="0" indent="0" algn="l">
              <a:lnSpc>
                <a:spcPts val="1650"/>
              </a:lnSpc>
              <a:buNone/>
            </a:pPr>
            <a:r>
              <a:rPr lang="en-US" altLang="zh-CN" sz="1400" dirty="0">
                <a:solidFill>
                  <a:srgbClr val="000000"/>
                </a:solidFill>
              </a:rPr>
              <a:t>True Soul Mates share a </a:t>
            </a:r>
            <a:r>
              <a:rPr lang="en-US" altLang="zh-CN" sz="1400" b="1" dirty="0">
                <a:solidFill>
                  <a:srgbClr val="000000"/>
                </a:solidFill>
              </a:rPr>
              <a:t>similar worldview</a:t>
            </a:r>
            <a:r>
              <a:rPr lang="en-US" altLang="zh-CN" sz="1400" dirty="0">
                <a:solidFill>
                  <a:srgbClr val="000000"/>
                </a:solidFill>
              </a:rPr>
              <a:t> ,and understand and </a:t>
            </a:r>
            <a:r>
              <a:rPr lang="en-US" altLang="zh-CN" sz="1400" dirty="0">
                <a:solidFill>
                  <a:srgbClr val="000000"/>
                </a:solidFill>
                <a:highlight>
                  <a:srgbClr val="FFFF00"/>
                </a:highlight>
              </a:rPr>
              <a:t>respect each other's philosophy of life</a:t>
            </a:r>
            <a:r>
              <a:rPr lang="en-US" altLang="zh-CN" sz="1400" dirty="0">
                <a:solidFill>
                  <a:srgbClr val="000000"/>
                </a:solidFill>
              </a:rPr>
              <a:t>.</a:t>
            </a:r>
            <a:endParaRPr lang="en-US" sz="1400" dirty="0">
              <a:solidFill>
                <a:srgbClr val="000000"/>
              </a:solidFill>
            </a:endParaRPr>
          </a:p>
        </p:txBody>
      </p:sp>
      <p:sp>
        <p:nvSpPr>
          <p:cNvPr id="11" name="Text 6"/>
          <p:cNvSpPr/>
          <p:nvPr/>
        </p:nvSpPr>
        <p:spPr>
          <a:xfrm>
            <a:off x="630396" y="3662619"/>
            <a:ext cx="4912889" cy="833953"/>
          </a:xfrm>
          <a:prstGeom prst="rect">
            <a:avLst/>
          </a:prstGeom>
          <a:noFill/>
        </p:spPr>
        <p:txBody>
          <a:bodyPr vert="horz" wrap="square" lIns="0" tIns="0" rIns="0" bIns="0" rtlCol="0" anchor="ctr"/>
          <a:lstStyle/>
          <a:p>
            <a:pPr marL="0" indent="0" algn="l">
              <a:lnSpc>
                <a:spcPts val="1650"/>
              </a:lnSpc>
              <a:buNone/>
            </a:pPr>
            <a:r>
              <a:rPr lang="en-US" altLang="zh-CN" sz="1400" b="1" dirty="0">
                <a:solidFill>
                  <a:srgbClr val="000000"/>
                </a:solidFill>
              </a:rPr>
              <a:t>The pursuit of similar values</a:t>
            </a:r>
            <a:r>
              <a:rPr lang="en-US" altLang="zh-CN" sz="1400" dirty="0">
                <a:solidFill>
                  <a:srgbClr val="000000"/>
                </a:solidFill>
              </a:rPr>
              <a:t> is </a:t>
            </a:r>
            <a:r>
              <a:rPr lang="en-US" altLang="zh-CN" sz="1400" dirty="0">
                <a:solidFill>
                  <a:srgbClr val="000000"/>
                </a:solidFill>
                <a:highlight>
                  <a:srgbClr val="FFFF00"/>
                </a:highlight>
              </a:rPr>
              <a:t>a connection in the depths of the soul</a:t>
            </a:r>
            <a:r>
              <a:rPr lang="en-US" altLang="zh-CN" sz="1400" dirty="0">
                <a:solidFill>
                  <a:srgbClr val="000000"/>
                </a:solidFill>
              </a:rPr>
              <a:t>, transcending superficial interests and touching the fundamental pursuit of life.</a:t>
            </a:r>
            <a:endParaRPr lang="en-US" sz="1400" dirty="0">
              <a:solidFill>
                <a:srgbClr val="000000"/>
              </a:solidFill>
            </a:endParaRPr>
          </a:p>
        </p:txBody>
      </p:sp>
      <p:pic>
        <p:nvPicPr>
          <p:cNvPr id="25" name="图片 24" descr="upload_post_object_v2_3710251698"/>
          <p:cNvPicPr>
            <a:picLocks noChangeAspect="1"/>
          </p:cNvPicPr>
          <p:nvPr/>
        </p:nvPicPr>
        <p:blipFill>
          <a:blip r:embed="rId2"/>
          <a:srcRect b="47004"/>
          <a:stretch>
            <a:fillRect/>
          </a:stretch>
        </p:blipFill>
        <p:spPr>
          <a:xfrm>
            <a:off x="5917406" y="126206"/>
            <a:ext cx="1876425" cy="3820347"/>
          </a:xfrm>
          <a:prstGeom prst="rect">
            <a:avLst/>
          </a:prstGeom>
        </p:spPr>
      </p:pic>
      <p:pic>
        <p:nvPicPr>
          <p:cNvPr id="26" name="图片 25" descr="upload_post_object_v2_698217179"/>
          <p:cNvPicPr>
            <a:picLocks noChangeAspect="1"/>
          </p:cNvPicPr>
          <p:nvPr/>
        </p:nvPicPr>
        <p:blipFill>
          <a:blip r:embed="rId2"/>
          <a:srcRect l="-481" t="62222" r="-1978" b="-417"/>
          <a:stretch>
            <a:fillRect/>
          </a:stretch>
        </p:blipFill>
        <p:spPr>
          <a:xfrm>
            <a:off x="7465219" y="2958346"/>
            <a:ext cx="1606572" cy="1964531"/>
          </a:xfrm>
          <a:prstGeom prst="rect">
            <a:avLst/>
          </a:prstGeom>
        </p:spPr>
      </p:pic>
      <p:sp>
        <p:nvSpPr>
          <p:cNvPr id="6" name="文本框 5"/>
          <p:cNvSpPr txBox="1"/>
          <p:nvPr userDrawn="1"/>
        </p:nvSpPr>
        <p:spPr>
          <a:xfrm>
            <a:off x="571500" y="2184400"/>
            <a:ext cx="5026297" cy="1255969"/>
          </a:xfrm>
          <a:prstGeom prst="rect">
            <a:avLst/>
          </a:prstGeom>
        </p:spPr>
        <p:txBody>
          <a:bodyPr wrap="square" rtlCol="0">
            <a:noAutofit/>
          </a:bodyPr>
          <a:p>
            <a:r>
              <a:rPr lang="en-US" altLang="zh-CN" sz="1400" b="1"/>
              <a:t>A similar outlook on life</a:t>
            </a:r>
            <a:r>
              <a:rPr lang="en-US" altLang="zh-CN" sz="1400"/>
              <a:t> enables two people to </a:t>
            </a:r>
            <a:r>
              <a:rPr lang="en-US" altLang="zh-CN" sz="1400">
                <a:highlight>
                  <a:srgbClr val="FFFF00"/>
                </a:highlight>
              </a:rPr>
              <a:t>understand, support and accompany </a:t>
            </a:r>
            <a:r>
              <a:rPr lang="en-US" altLang="zh-CN" sz="1400"/>
              <a:t>each other as they face the ups and downs of life, major decisions and trivial matters in daily life, </a:t>
            </a:r>
            <a:r>
              <a:rPr lang="en-US" altLang="zh-CN" sz="1400">
                <a:highlight>
                  <a:srgbClr val="FFFF00"/>
                </a:highlight>
              </a:rPr>
              <a:t>bring each other comfort and strength </a:t>
            </a:r>
            <a:r>
              <a:rPr lang="en-US" altLang="zh-CN" sz="1400"/>
              <a:t>to move forward.</a:t>
            </a:r>
            <a:endParaRPr lang="zh-CN"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6" name="Text 2"/>
          <p:cNvSpPr/>
          <p:nvPr/>
        </p:nvSpPr>
        <p:spPr>
          <a:xfrm>
            <a:off x="278289" y="510548"/>
            <a:ext cx="6378310" cy="400072"/>
          </a:xfrm>
          <a:prstGeom prst="rect">
            <a:avLst/>
          </a:prstGeom>
          <a:noFill/>
        </p:spPr>
        <p:txBody>
          <a:bodyPr vert="horz" wrap="square" lIns="0" tIns="0" rIns="0" bIns="0" rtlCol="0" anchor="ctr"/>
          <a:lstStyle/>
          <a:p>
            <a:pPr marL="0" indent="0" algn="l">
              <a:lnSpc>
                <a:spcPts val="1650"/>
              </a:lnSpc>
              <a:buNone/>
            </a:pPr>
            <a:r>
              <a:rPr lang="en-US" altLang="zh-CN" sz="2000" b="1" i="1" dirty="0">
                <a:solidFill>
                  <a:srgbClr val="000000"/>
                </a:solidFill>
              </a:rPr>
              <a:t>The understanding and </a:t>
            </a:r>
            <a:endParaRPr lang="en-US" altLang="zh-CN" sz="2000" b="1" i="1" dirty="0">
              <a:solidFill>
                <a:srgbClr val="000000"/>
              </a:solidFill>
            </a:endParaRPr>
          </a:p>
          <a:p>
            <a:pPr marL="0" indent="0" algn="l">
              <a:lnSpc>
                <a:spcPts val="1650"/>
              </a:lnSpc>
              <a:buNone/>
            </a:pPr>
            <a:r>
              <a:rPr lang="en-US" altLang="zh-CN" sz="2000" b="1" i="1" dirty="0">
                <a:solidFill>
                  <a:srgbClr val="000000"/>
                </a:solidFill>
              </a:rPr>
              <a:t>proper handling of the differences</a:t>
            </a:r>
            <a:r>
              <a:rPr lang="en-US" altLang="zh-CN" sz="2000" b="1" dirty="0">
                <a:solidFill>
                  <a:srgbClr val="000000"/>
                </a:solidFill>
              </a:rPr>
              <a:t> </a:t>
            </a:r>
            <a:endParaRPr lang="en-US" sz="2000" b="1" dirty="0"/>
          </a:p>
        </p:txBody>
      </p:sp>
      <p:sp>
        <p:nvSpPr>
          <p:cNvPr id="12" name="Text 6"/>
          <p:cNvSpPr/>
          <p:nvPr/>
        </p:nvSpPr>
        <p:spPr>
          <a:xfrm>
            <a:off x="654844" y="2783417"/>
            <a:ext cx="3329834" cy="967317"/>
          </a:xfrm>
          <a:prstGeom prst="rect">
            <a:avLst/>
          </a:prstGeom>
          <a:noFill/>
        </p:spPr>
        <p:txBody>
          <a:bodyPr vert="horz" wrap="square" lIns="0" tIns="0" rIns="0" bIns="0" rtlCol="0" anchor="ctr"/>
          <a:lstStyle/>
          <a:p>
            <a:pPr marL="0" indent="0" algn="l">
              <a:lnSpc>
                <a:spcPts val="1650"/>
              </a:lnSpc>
              <a:buNone/>
            </a:pPr>
            <a:r>
              <a:rPr lang="en-US" altLang="zh-CN" sz="1400" dirty="0">
                <a:solidFill>
                  <a:srgbClr val="000000"/>
                </a:solidFill>
                <a:latin typeface="Calibri" charset="0"/>
                <a:ea typeface="Calibri" charset="0"/>
                <a:cs typeface="Calibri" charset="0"/>
              </a:rPr>
              <a:t>A true soul mate can reach deep into each other's hearts and at the same time</a:t>
            </a:r>
            <a:r>
              <a:rPr lang="en-US" altLang="zh-CN" sz="1400" dirty="0">
                <a:solidFill>
                  <a:srgbClr val="000000"/>
                </a:solidFill>
                <a:highlight>
                  <a:srgbClr val="FFFF00"/>
                </a:highlight>
                <a:latin typeface="Calibri" charset="0"/>
                <a:ea typeface="Calibri" charset="0"/>
                <a:cs typeface="Calibri" charset="0"/>
              </a:rPr>
              <a:t> face trivial and major challenges in life together.</a:t>
            </a:r>
            <a:endParaRPr sz="1400">
              <a:solidFill>
                <a:srgbClr val="000000"/>
              </a:solidFill>
              <a:highlight>
                <a:srgbClr val="FFFF00"/>
              </a:highlight>
              <a:latin typeface="Calibri" charset="0"/>
              <a:ea typeface="Calibri" charset="0"/>
              <a:cs typeface="Calibri" charset="0"/>
            </a:endParaRPr>
          </a:p>
        </p:txBody>
      </p:sp>
      <p:sp>
        <p:nvSpPr>
          <p:cNvPr id="15" name="Text 8"/>
          <p:cNvSpPr/>
          <p:nvPr/>
        </p:nvSpPr>
        <p:spPr>
          <a:xfrm>
            <a:off x="654897" y="1225550"/>
            <a:ext cx="3245168" cy="1242483"/>
          </a:xfrm>
          <a:prstGeom prst="rect">
            <a:avLst/>
          </a:prstGeom>
          <a:noFill/>
        </p:spPr>
        <p:txBody>
          <a:bodyPr vert="horz" wrap="square" lIns="0" tIns="0" rIns="0" bIns="0" rtlCol="0" anchor="ctr"/>
          <a:lstStyle/>
          <a:p>
            <a:pPr marL="0" indent="0" algn="l">
              <a:lnSpc>
                <a:spcPts val="1650"/>
              </a:lnSpc>
              <a:buNone/>
            </a:pPr>
            <a:r>
              <a:rPr lang="en-US" altLang="zh-CN" sz="1400" dirty="0">
                <a:solidFill>
                  <a:srgbClr val="000000"/>
                </a:solidFill>
              </a:rPr>
              <a:t>A soul mate </a:t>
            </a:r>
            <a:r>
              <a:rPr lang="en-US" altLang="zh-CN" sz="1400" dirty="0">
                <a:solidFill>
                  <a:srgbClr val="000000"/>
                </a:solidFill>
                <a:highlight>
                  <a:srgbClr val="FFFF00"/>
                </a:highlight>
              </a:rPr>
              <a:t>understand and respect each other's deep thoughts</a:t>
            </a:r>
            <a:r>
              <a:rPr lang="en-US" altLang="zh-CN" sz="1400" dirty="0">
                <a:solidFill>
                  <a:srgbClr val="000000"/>
                </a:solidFill>
              </a:rPr>
              <a:t>.They grows together and deepen the relationship in the face of disagreements.</a:t>
            </a:r>
            <a:endParaRPr lang="en-US" sz="1400" dirty="0">
              <a:solidFill>
                <a:srgbClr val="000000"/>
              </a:solidFill>
            </a:endParaRPr>
          </a:p>
        </p:txBody>
      </p:sp>
      <p:pic>
        <p:nvPicPr>
          <p:cNvPr id="21" name="图片 20" descr="upload_post_object_v2_835927978"/>
          <p:cNvPicPr>
            <a:picLocks noChangeAspect="1"/>
          </p:cNvPicPr>
          <p:nvPr/>
        </p:nvPicPr>
        <p:blipFill>
          <a:blip r:embed="rId2"/>
          <a:srcRect t="44557" r="484"/>
          <a:stretch>
            <a:fillRect/>
          </a:stretch>
        </p:blipFill>
        <p:spPr>
          <a:xfrm>
            <a:off x="6966857" y="163381"/>
            <a:ext cx="2037702" cy="4816739"/>
          </a:xfrm>
          <a:prstGeom prst="rect">
            <a:avLst/>
          </a:prstGeom>
        </p:spPr>
      </p:pic>
      <p:pic>
        <p:nvPicPr>
          <p:cNvPr id="22" name="图片 21" descr="upload_post_object_v2_1741897282"/>
          <p:cNvPicPr>
            <a:picLocks noChangeAspect="1"/>
          </p:cNvPicPr>
          <p:nvPr/>
        </p:nvPicPr>
        <p:blipFill>
          <a:blip r:embed="rId3"/>
          <a:stretch>
            <a:fillRect/>
          </a:stretch>
        </p:blipFill>
        <p:spPr>
          <a:xfrm>
            <a:off x="4246185" y="609600"/>
            <a:ext cx="2596507" cy="421688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1"/>
          <p:cNvSpPr/>
          <p:nvPr/>
        </p:nvSpPr>
        <p:spPr>
          <a:xfrm>
            <a:off x="4429125" y="285750"/>
            <a:ext cx="323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6" name="Text 2"/>
          <p:cNvSpPr/>
          <p:nvPr/>
        </p:nvSpPr>
        <p:spPr>
          <a:xfrm>
            <a:off x="2607588" y="285750"/>
            <a:ext cx="5679281" cy="728460"/>
          </a:xfrm>
          <a:prstGeom prst="rect">
            <a:avLst/>
          </a:prstGeom>
          <a:noFill/>
        </p:spPr>
        <p:txBody>
          <a:bodyPr vert="horz" wrap="square" lIns="0" tIns="0" rIns="0" bIns="0" rtlCol="0" anchor="ctr"/>
          <a:lstStyle/>
          <a:p>
            <a:pPr marL="0" indent="0" algn="l">
              <a:lnSpc>
                <a:spcPts val="1650"/>
              </a:lnSpc>
              <a:buNone/>
            </a:pPr>
            <a:r>
              <a:rPr lang="en-US" altLang="zh-CN" sz="2000" b="1" i="1" dirty="0">
                <a:solidFill>
                  <a:srgbClr val="000000"/>
                </a:solidFill>
              </a:rPr>
              <a:t>Having tremendous amout of respect for one another and literally make each other a better people</a:t>
            </a:r>
            <a:endParaRPr lang="en-US" sz="2000" b="1" i="1" dirty="0"/>
          </a:p>
        </p:txBody>
      </p:sp>
      <p:sp>
        <p:nvSpPr>
          <p:cNvPr id="7" name="Text 3"/>
          <p:cNvSpPr/>
          <p:nvPr/>
        </p:nvSpPr>
        <p:spPr>
          <a:xfrm>
            <a:off x="4429152" y="1166772"/>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1A04E"/>
                </a:solidFill>
                <a:latin typeface="微软雅黑" pitchFamily="34" charset="0"/>
                <a:ea typeface="微软雅黑" pitchFamily="34" charset="-122"/>
                <a:cs typeface="微软雅黑" pitchFamily="34" charset="-120"/>
              </a:rPr>
              <a:t>01</a:t>
            </a:r>
            <a:endParaRPr lang="en-US" sz="1200" dirty="0"/>
          </a:p>
        </p:txBody>
      </p:sp>
      <p:sp>
        <p:nvSpPr>
          <p:cNvPr id="8" name="Text 4"/>
          <p:cNvSpPr/>
          <p:nvPr/>
        </p:nvSpPr>
        <p:spPr>
          <a:xfrm>
            <a:off x="4300061" y="1166813"/>
            <a:ext cx="1881187"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0" name="Text 6"/>
          <p:cNvSpPr/>
          <p:nvPr/>
        </p:nvSpPr>
        <p:spPr>
          <a:xfrm>
            <a:off x="4439920" y="2615024"/>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1A04E"/>
                </a:solidFill>
                <a:latin typeface="微软雅黑" pitchFamily="34" charset="0"/>
                <a:ea typeface="微软雅黑" pitchFamily="34" charset="-122"/>
                <a:cs typeface="微软雅黑" pitchFamily="34" charset="-120"/>
              </a:rPr>
              <a:t>02</a:t>
            </a:r>
            <a:endParaRPr lang="en-US" sz="1200" dirty="0"/>
          </a:p>
        </p:txBody>
      </p:sp>
      <p:sp>
        <p:nvSpPr>
          <p:cNvPr id="15" name="Text 11"/>
          <p:cNvSpPr/>
          <p:nvPr/>
        </p:nvSpPr>
        <p:spPr>
          <a:xfrm>
            <a:off x="4429125" y="1659793"/>
            <a:ext cx="4335037" cy="553064"/>
          </a:xfrm>
          <a:prstGeom prst="rect">
            <a:avLst/>
          </a:prstGeom>
          <a:noFill/>
        </p:spPr>
        <p:txBody>
          <a:bodyPr vert="horz" wrap="square" lIns="0" tIns="0" rIns="0" bIns="0" rtlCol="0" anchor="ctr"/>
          <a:lstStyle/>
          <a:p>
            <a:pPr marL="0" indent="0" algn="l">
              <a:lnSpc>
                <a:spcPts val="1650"/>
              </a:lnSpc>
              <a:buNone/>
            </a:pPr>
            <a:r>
              <a:rPr lang="en-US" altLang="zh-CN" sz="1400" dirty="0">
                <a:solidFill>
                  <a:srgbClr val="000000"/>
                </a:solidFill>
                <a:latin typeface="Calibri" charset="0"/>
                <a:ea typeface="Calibri" charset="0"/>
                <a:cs typeface="Calibri" charset="0"/>
              </a:rPr>
              <a:t>A pair of soul mate </a:t>
            </a:r>
            <a:r>
              <a:rPr lang="en-US" altLang="zh-CN" sz="1400" b="1" dirty="0">
                <a:solidFill>
                  <a:srgbClr val="000000"/>
                </a:solidFill>
                <a:latin typeface="Calibri" charset="0"/>
                <a:ea typeface="Calibri" charset="0"/>
                <a:cs typeface="Calibri" charset="0"/>
              </a:rPr>
              <a:t>work like lock and key</a:t>
            </a:r>
            <a:r>
              <a:rPr lang="en-US" altLang="zh-CN" sz="1400" dirty="0">
                <a:solidFill>
                  <a:srgbClr val="000000"/>
                </a:solidFill>
                <a:latin typeface="Calibri" charset="0"/>
                <a:ea typeface="Calibri" charset="0"/>
                <a:cs typeface="Calibri" charset="0"/>
              </a:rPr>
              <a:t>,</a:t>
            </a:r>
            <a:endParaRPr lang="en-US" altLang="zh-CN" sz="1400" dirty="0">
              <a:solidFill>
                <a:srgbClr val="000000"/>
              </a:solidFill>
              <a:latin typeface="Calibri" charset="0"/>
              <a:ea typeface="Calibri" charset="0"/>
              <a:cs typeface="Calibri" charset="0"/>
            </a:endParaRPr>
          </a:p>
          <a:p>
            <a:pPr marL="0" indent="0" algn="l">
              <a:lnSpc>
                <a:spcPts val="1650"/>
              </a:lnSpc>
              <a:buNone/>
            </a:pPr>
            <a:r>
              <a:rPr lang="en-US" altLang="zh-CN" sz="1400" dirty="0">
                <a:solidFill>
                  <a:srgbClr val="000000"/>
                </a:solidFill>
                <a:latin typeface="Calibri" charset="0"/>
                <a:ea typeface="Calibri" charset="0"/>
                <a:cs typeface="Calibri" charset="0"/>
              </a:rPr>
              <a:t>and they </a:t>
            </a:r>
            <a:r>
              <a:rPr lang="en-US" altLang="zh-CN" sz="1400" dirty="0">
                <a:solidFill>
                  <a:srgbClr val="000000"/>
                </a:solidFill>
                <a:highlight>
                  <a:srgbClr val="FFFF00"/>
                </a:highlight>
                <a:latin typeface="Calibri" charset="0"/>
                <a:ea typeface="Calibri" charset="0"/>
                <a:cs typeface="Calibri" charset="0"/>
              </a:rPr>
              <a:t>enjoy each others minds</a:t>
            </a:r>
            <a:r>
              <a:rPr lang="en-US" altLang="zh-CN" sz="1400" dirty="0">
                <a:solidFill>
                  <a:srgbClr val="000000"/>
                </a:solidFill>
                <a:latin typeface="Calibri" charset="0"/>
                <a:ea typeface="Calibri" charset="0"/>
                <a:cs typeface="Calibri" charset="0"/>
              </a:rPr>
              <a:t>.</a:t>
            </a:r>
            <a:endParaRPr sz="1400">
              <a:solidFill>
                <a:srgbClr val="000000"/>
              </a:solidFill>
              <a:latin typeface="Calibri" charset="0"/>
              <a:ea typeface="Calibri" charset="0"/>
              <a:cs typeface="Calibri" charset="0"/>
            </a:endParaRPr>
          </a:p>
        </p:txBody>
      </p:sp>
      <p:sp>
        <p:nvSpPr>
          <p:cNvPr id="18" name="Text 14"/>
          <p:cNvSpPr/>
          <p:nvPr/>
        </p:nvSpPr>
        <p:spPr>
          <a:xfrm>
            <a:off x="4439920" y="3186524"/>
            <a:ext cx="4117104" cy="1197092"/>
          </a:xfrm>
          <a:prstGeom prst="rect">
            <a:avLst/>
          </a:prstGeom>
          <a:noFill/>
        </p:spPr>
        <p:txBody>
          <a:bodyPr vert="horz" wrap="square" lIns="0" tIns="0" rIns="0" bIns="0" rtlCol="0" anchor="ctr"/>
          <a:lstStyle/>
          <a:p>
            <a:pPr marL="0" indent="0" algn="l">
              <a:lnSpc>
                <a:spcPts val="1650"/>
              </a:lnSpc>
              <a:buNone/>
            </a:pPr>
            <a:r>
              <a:rPr lang="en-US" altLang="zh-CN" sz="1400" dirty="0">
                <a:solidFill>
                  <a:srgbClr val="000000"/>
                </a:solidFill>
              </a:rPr>
              <a:t>It's someone who </a:t>
            </a:r>
            <a:r>
              <a:rPr lang="en-US" altLang="zh-CN" sz="1400" b="1" dirty="0">
                <a:solidFill>
                  <a:srgbClr val="000000"/>
                </a:solidFill>
              </a:rPr>
              <a:t>makes you a better person</a:t>
            </a:r>
            <a:r>
              <a:rPr lang="en-US" altLang="zh-CN" sz="1400" dirty="0">
                <a:solidFill>
                  <a:srgbClr val="000000"/>
                </a:solidFill>
              </a:rPr>
              <a:t>.Because </a:t>
            </a:r>
            <a:r>
              <a:rPr lang="en-US" altLang="zh-CN" sz="1400" dirty="0">
                <a:solidFill>
                  <a:srgbClr val="000000"/>
                </a:solidFill>
                <a:highlight>
                  <a:srgbClr val="FFFF00"/>
                </a:highlight>
              </a:rPr>
              <a:t>they inspire you.</a:t>
            </a:r>
            <a:endParaRPr lang="en-US" altLang="zh-CN" sz="1400" dirty="0">
              <a:solidFill>
                <a:srgbClr val="000000"/>
              </a:solidFill>
              <a:highlight>
                <a:srgbClr val="FFFF00"/>
              </a:highlight>
            </a:endParaRPr>
          </a:p>
          <a:p>
            <a:pPr marL="0" indent="0" algn="l">
              <a:lnSpc>
                <a:spcPts val="1650"/>
              </a:lnSpc>
              <a:buNone/>
            </a:pPr>
            <a:r>
              <a:rPr lang="en-US" altLang="zh-CN" sz="1400" dirty="0">
                <a:solidFill>
                  <a:srgbClr val="000000"/>
                </a:solidFill>
              </a:rPr>
              <a:t>It's the one person who know you,and </a:t>
            </a:r>
            <a:r>
              <a:rPr lang="en-US" altLang="zh-CN" sz="1400" dirty="0">
                <a:solidFill>
                  <a:srgbClr val="000000"/>
                </a:solidFill>
                <a:highlight>
                  <a:srgbClr val="FFFF00"/>
                </a:highlight>
              </a:rPr>
              <a:t>believe you</a:t>
            </a:r>
            <a:r>
              <a:rPr lang="en-US" altLang="zh-CN" sz="1400" dirty="0">
                <a:solidFill>
                  <a:srgbClr val="000000"/>
                </a:solidFill>
              </a:rPr>
              <a:t> </a:t>
            </a:r>
            <a:r>
              <a:rPr lang="en-US" altLang="zh-CN" sz="1400" b="1" dirty="0">
                <a:solidFill>
                  <a:srgbClr val="000000"/>
                </a:solidFill>
              </a:rPr>
              <a:t>before anyone else did and when no one else would.</a:t>
            </a:r>
            <a:endParaRPr lang="en-US" sz="1400" b="1" dirty="0">
              <a:solidFill>
                <a:srgbClr val="000000"/>
              </a:solidFill>
            </a:endParaRPr>
          </a:p>
        </p:txBody>
      </p:sp>
      <p:pic>
        <p:nvPicPr>
          <p:cNvPr id="9" name="图片 8" descr="upload_post_object_v2_153507597"/>
          <p:cNvPicPr>
            <a:picLocks noChangeAspect="1"/>
          </p:cNvPicPr>
          <p:nvPr/>
        </p:nvPicPr>
        <p:blipFill>
          <a:blip r:embed="rId2"/>
          <a:srcRect t="60000" r="503"/>
          <a:stretch>
            <a:fillRect/>
          </a:stretch>
        </p:blipFill>
        <p:spPr>
          <a:xfrm>
            <a:off x="1945734" y="2472333"/>
            <a:ext cx="2032993" cy="2348321"/>
          </a:xfrm>
          <a:prstGeom prst="rect">
            <a:avLst/>
          </a:prstGeom>
        </p:spPr>
      </p:pic>
      <p:pic>
        <p:nvPicPr>
          <p:cNvPr id="11" name="图片 10" descr="upload_post_object_v2_164628248"/>
          <p:cNvPicPr>
            <a:picLocks noChangeAspect="1"/>
          </p:cNvPicPr>
          <p:nvPr/>
        </p:nvPicPr>
        <p:blipFill>
          <a:blip r:embed="rId2"/>
          <a:srcRect b="40476"/>
          <a:stretch>
            <a:fillRect/>
          </a:stretch>
        </p:blipFill>
        <p:spPr>
          <a:xfrm>
            <a:off x="360984" y="285750"/>
            <a:ext cx="1905000" cy="306160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1"/>
          <a:srcRect/>
          <a:stretch>
            <a:fillRect/>
          </a:stretch>
        </p:blipFill>
        <p:spPr>
          <a:xfrm>
            <a:off x="0" y="0"/>
            <a:ext cx="9144000" cy="1333500"/>
          </a:xfrm>
          <a:prstGeom prst="rect">
            <a:avLst/>
          </a:prstGeom>
        </p:spPr>
      </p:pic>
      <p:sp>
        <p:nvSpPr>
          <p:cNvPr id="4" name="Text 1"/>
          <p:cNvSpPr/>
          <p:nvPr/>
        </p:nvSpPr>
        <p:spPr>
          <a:xfrm>
            <a:off x="571500" y="285750"/>
            <a:ext cx="704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895350" y="778669"/>
            <a:ext cx="7048500" cy="209550"/>
          </a:xfrm>
          <a:prstGeom prst="rect">
            <a:avLst/>
          </a:prstGeom>
          <a:noFill/>
        </p:spPr>
        <p:txBody>
          <a:bodyPr vert="horz" wrap="square" lIns="0" tIns="0" rIns="0" bIns="0" rtlCol="0" anchor="ctr"/>
          <a:lstStyle/>
          <a:p>
            <a:pPr marL="0" indent="0" algn="l">
              <a:lnSpc>
                <a:spcPts val="1650"/>
              </a:lnSpc>
              <a:buNone/>
            </a:pPr>
            <a:r>
              <a:rPr lang="en-US" altLang="zh-CN" sz="2000" b="1" dirty="0">
                <a:solidFill>
                  <a:srgbClr val="000000"/>
                </a:solidFill>
                <a:latin typeface="微软雅黑" pitchFamily="34" charset="0"/>
                <a:ea typeface="微软雅黑" pitchFamily="34" charset="0"/>
                <a:cs typeface="微软雅黑" pitchFamily="34" charset="0"/>
              </a:rPr>
              <a:t>Conclusion</a:t>
            </a:r>
            <a:endParaRPr sz="2000" b="1"/>
          </a:p>
        </p:txBody>
      </p:sp>
      <p:sp>
        <p:nvSpPr>
          <p:cNvPr id="6" name="Text 3"/>
          <p:cNvSpPr/>
          <p:nvPr/>
        </p:nvSpPr>
        <p:spPr>
          <a:xfrm>
            <a:off x="533400" y="1799167"/>
            <a:ext cx="2336800" cy="452967"/>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微软雅黑" pitchFamily="34" charset="0"/>
                <a:ea typeface="微软雅黑" pitchFamily="34" charset="-122"/>
                <a:cs typeface="微软雅黑" pitchFamily="34" charset="-120"/>
              </a:rPr>
              <a:t>Connsistency in the outlook of world,life and values </a:t>
            </a:r>
            <a:endParaRPr lang="en-US" sz="1200" b="1" dirty="0">
              <a:solidFill>
                <a:srgbClr val="000000"/>
              </a:solidFill>
              <a:latin typeface="微软雅黑" pitchFamily="34" charset="0"/>
              <a:ea typeface="微软雅黑" pitchFamily="34" charset="-122"/>
              <a:cs typeface="微软雅黑" pitchFamily="34" charset="-120"/>
            </a:endParaRPr>
          </a:p>
        </p:txBody>
      </p:sp>
      <p:sp>
        <p:nvSpPr>
          <p:cNvPr id="8" name="Shape 5"/>
          <p:cNvSpPr/>
          <p:nvPr/>
        </p:nvSpPr>
        <p:spPr>
          <a:xfrm>
            <a:off x="1647031" y="2510314"/>
            <a:ext cx="109538" cy="109538"/>
          </a:xfrm>
          <a:prstGeom prst="roundRect">
            <a:avLst>
              <a:gd name="adj" fmla="val 50000"/>
            </a:avLst>
          </a:prstGeom>
          <a:solidFill>
            <a:srgbClr val="01A04E"/>
          </a:solidFill>
        </p:spPr>
      </p:sp>
      <p:sp>
        <p:nvSpPr>
          <p:cNvPr id="10" name="Text 7"/>
          <p:cNvSpPr/>
          <p:nvPr/>
        </p:nvSpPr>
        <p:spPr>
          <a:xfrm>
            <a:off x="3032125" y="1799167"/>
            <a:ext cx="2717800" cy="505883"/>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微软雅黑" pitchFamily="34" charset="0"/>
                <a:ea typeface="微软雅黑" pitchFamily="34" charset="0"/>
                <a:cs typeface="微软雅黑" pitchFamily="34" charset="0"/>
              </a:rPr>
              <a:t>The understanding and </a:t>
            </a:r>
            <a:endParaRPr lang="en-US" sz="1200" b="1" dirty="0">
              <a:solidFill>
                <a:srgbClr val="000000"/>
              </a:solidFill>
              <a:latin typeface="微软雅黑" pitchFamily="34" charset="0"/>
              <a:ea typeface="微软雅黑" pitchFamily="34" charset="0"/>
              <a:cs typeface="微软雅黑" pitchFamily="34" charset="0"/>
            </a:endParaRPr>
          </a:p>
          <a:p>
            <a:pPr marL="0" indent="0" algn="l">
              <a:lnSpc>
                <a:spcPts val="1650"/>
              </a:lnSpc>
              <a:buNone/>
            </a:pPr>
            <a:r>
              <a:rPr lang="en-US" sz="1200" b="1" dirty="0">
                <a:latin typeface="微软雅黑" pitchFamily="34" charset="0"/>
                <a:ea typeface="微软雅黑" pitchFamily="34" charset="0"/>
                <a:cs typeface="微软雅黑" pitchFamily="34" charset="0"/>
              </a:rPr>
              <a:t>proper handling of the differences </a:t>
            </a:r>
            <a:endParaRPr lang="en-US" sz="1200" b="1" dirty="0">
              <a:latin typeface="微软雅黑" pitchFamily="34" charset="0"/>
              <a:ea typeface="微软雅黑" pitchFamily="34" charset="0"/>
              <a:cs typeface="微软雅黑" pitchFamily="34" charset="0"/>
            </a:endParaRPr>
          </a:p>
        </p:txBody>
      </p:sp>
      <p:sp>
        <p:nvSpPr>
          <p:cNvPr id="11" name="Shape 8"/>
          <p:cNvSpPr/>
          <p:nvPr/>
        </p:nvSpPr>
        <p:spPr>
          <a:xfrm>
            <a:off x="4364831" y="2512219"/>
            <a:ext cx="109538" cy="109538"/>
          </a:xfrm>
          <a:prstGeom prst="roundRect">
            <a:avLst>
              <a:gd name="adj" fmla="val 50000"/>
            </a:avLst>
          </a:prstGeom>
          <a:solidFill>
            <a:srgbClr val="01A04E"/>
          </a:solidFill>
        </p:spPr>
      </p:sp>
      <p:sp>
        <p:nvSpPr>
          <p:cNvPr id="13" name="Text 10"/>
          <p:cNvSpPr/>
          <p:nvPr/>
        </p:nvSpPr>
        <p:spPr>
          <a:xfrm>
            <a:off x="5824008" y="1592792"/>
            <a:ext cx="2774950" cy="918633"/>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微软雅黑" pitchFamily="34" charset="0"/>
                <a:ea typeface="微软雅黑" pitchFamily="34" charset="-122"/>
                <a:cs typeface="微软雅黑" pitchFamily="34" charset="-120"/>
              </a:rPr>
              <a:t>Having tremendous amout of respect for one another and literally make each other a better people</a:t>
            </a:r>
            <a:endParaRPr lang="en-US" sz="1200" b="1" dirty="0">
              <a:solidFill>
                <a:srgbClr val="000000"/>
              </a:solidFill>
              <a:latin typeface="微软雅黑" pitchFamily="34" charset="0"/>
              <a:ea typeface="微软雅黑" pitchFamily="34" charset="-122"/>
              <a:cs typeface="微软雅黑" pitchFamily="34" charset="-120"/>
            </a:endParaRPr>
          </a:p>
        </p:txBody>
      </p:sp>
      <p:sp>
        <p:nvSpPr>
          <p:cNvPr id="15" name="Shape 12"/>
          <p:cNvSpPr/>
          <p:nvPr/>
        </p:nvSpPr>
        <p:spPr>
          <a:xfrm>
            <a:off x="7082631" y="2513012"/>
            <a:ext cx="109538" cy="109538"/>
          </a:xfrm>
          <a:prstGeom prst="roundRect">
            <a:avLst>
              <a:gd name="adj" fmla="val 50000"/>
            </a:avLst>
          </a:prstGeom>
          <a:solidFill>
            <a:srgbClr val="01A04E"/>
          </a:solidFill>
        </p:spPr>
      </p:sp>
      <p:cxnSp>
        <p:nvCxnSpPr>
          <p:cNvPr id="17" name="直接箭头连接符 16"/>
          <p:cNvCxnSpPr/>
          <p:nvPr userDrawn="1"/>
        </p:nvCxnSpPr>
        <p:spPr>
          <a:xfrm>
            <a:off x="533400" y="2566988"/>
            <a:ext cx="7884583" cy="0"/>
          </a:xfrm>
          <a:prstGeom prst="straightConnector1">
            <a:avLst/>
          </a:prstGeom>
          <a:ln w="38100" cap="flat" cmpd="sng" algn="ctr">
            <a:solidFill>
              <a:srgbClr val="548235">
                <a:alpha val="100000"/>
              </a:srgbClr>
            </a:solidFill>
            <a:prstDash val="solid"/>
            <a:miter lim="800000"/>
            <a:tailEnd type="triangle"/>
          </a:ln>
        </p:spPr>
        <p:style>
          <a:lnRef idx="2">
            <a:schemeClr val="accent1"/>
          </a:lnRef>
          <a:fillRef idx="0">
            <a:srgbClr val="FFFFFF"/>
          </a:fillRef>
          <a:effectRef idx="0">
            <a:srgbClr val="FFFFFF"/>
          </a:effectRef>
          <a:fontRef idx="minor">
            <a:schemeClr val="tx1"/>
          </a:fontRef>
        </p:style>
      </p:cxnSp>
      <p:sp>
        <p:nvSpPr>
          <p:cNvPr id="18" name="文本框 17"/>
          <p:cNvSpPr txBox="1"/>
          <p:nvPr userDrawn="1"/>
        </p:nvSpPr>
        <p:spPr>
          <a:xfrm>
            <a:off x="1646978" y="3114675"/>
            <a:ext cx="5993130" cy="728133"/>
          </a:xfrm>
          <a:prstGeom prst="rect">
            <a:avLst/>
          </a:prstGeom>
        </p:spPr>
        <p:txBody>
          <a:bodyPr wrap="square" rtlCol="0">
            <a:noAutofit/>
          </a:bodyPr>
          <a:p>
            <a:r>
              <a:rPr lang="en-US" altLang="zh-CN" sz="1600"/>
              <a:t>The three stages of becoming a soulmate are closely related, progressive, and indispensable.</a:t>
            </a:r>
            <a:endParaRPr lang="en-US" altLang="zh-CN" sz="1600"/>
          </a:p>
          <a:p>
            <a:endParaRPr lang="zh-CN" altLang="en-US" sz="1600"/>
          </a:p>
        </p:txBody>
      </p:sp>
      <p:sp>
        <p:nvSpPr>
          <p:cNvPr id="9" name="文本框 8"/>
          <p:cNvSpPr txBox="1"/>
          <p:nvPr userDrawn="1"/>
        </p:nvSpPr>
        <p:spPr>
          <a:xfrm>
            <a:off x="1059728" y="3842751"/>
            <a:ext cx="7539186" cy="665383"/>
          </a:xfrm>
          <a:prstGeom prst="rect">
            <a:avLst/>
          </a:prstGeom>
        </p:spPr>
        <p:txBody>
          <a:bodyPr wrap="square" rtlCol="0">
            <a:noAutofit/>
          </a:bodyPr>
          <a:p>
            <a:r>
              <a:rPr lang="en-US" altLang="zh-CN" sz="2400" b="1" i="1">
                <a:solidFill>
                  <a:srgbClr val="ED7D31"/>
                </a:solidFill>
              </a:rPr>
              <a:t>Approaches in common,surpasses in differences.</a:t>
            </a:r>
            <a:endParaRPr lang="zh-CN" altLang="en-US" sz="2400" b="1" i="1">
              <a:solidFill>
                <a:srgbClr val="ED7D3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1232105517"/>
          <p:cNvPicPr>
            <a:picLocks noChangeAspect="1"/>
          </p:cNvPicPr>
          <p:nvPr/>
        </p:nvPicPr>
        <p:blipFill>
          <a:blip r:embed="rId1"/>
          <a:stretch>
            <a:fillRect/>
          </a:stretch>
        </p:blipFill>
        <p:spPr>
          <a:xfrm>
            <a:off x="0" y="0"/>
            <a:ext cx="9143936" cy="5143564"/>
          </a:xfrm>
          <a:prstGeom prst="rect">
            <a:avLst/>
          </a:prstGeom>
        </p:spPr>
      </p:pic>
      <p:pic>
        <p:nvPicPr>
          <p:cNvPr id="2" name="Image 0" descr="preencoded.png"/>
          <p:cNvPicPr>
            <a:picLocks noChangeAspect="1"/>
          </p:cNvPicPr>
          <p:nvPr/>
        </p:nvPicPr>
        <p:blipFill>
          <a:blip r:embed="rId2">
            <a:alphaModFix amt="65000"/>
          </a:blip>
          <a:srcRect/>
          <a:stretch>
            <a:fillRect/>
          </a:stretch>
        </p:blipFill>
        <p:spPr>
          <a:xfrm>
            <a:off x="0" y="0"/>
            <a:ext cx="9144000" cy="5143500"/>
          </a:xfrm>
          <a:prstGeom prst="rect">
            <a:avLst/>
          </a:prstGeom>
        </p:spPr>
      </p:pic>
      <p:sp>
        <p:nvSpPr>
          <p:cNvPr id="3" name="Text 0"/>
          <p:cNvSpPr/>
          <p:nvPr/>
        </p:nvSpPr>
        <p:spPr>
          <a:xfrm>
            <a:off x="571483" y="3125096"/>
            <a:ext cx="5900122" cy="666750"/>
          </a:xfrm>
          <a:prstGeom prst="rect">
            <a:avLst/>
          </a:prstGeom>
          <a:noFill/>
        </p:spPr>
        <p:txBody>
          <a:bodyPr vert="horz" wrap="square" lIns="0" tIns="0" rIns="0" bIns="0" rtlCol="0" anchor="ctr"/>
          <a:lstStyle/>
          <a:p>
            <a:pPr marL="0" indent="0" algn="l">
              <a:lnSpc>
                <a:spcPts val="5250"/>
              </a:lnSpc>
              <a:buNone/>
            </a:pPr>
            <a:r>
              <a:rPr lang="en-US" altLang="zh-CN" sz="3750" b="1" dirty="0">
                <a:solidFill>
                  <a:srgbClr val="000000"/>
                </a:solidFill>
              </a:rPr>
              <a:t>Conclusions </a:t>
            </a:r>
            <a:endParaRPr lang="en-US" altLang="zh-CN" sz="3750" b="1" dirty="0">
              <a:solidFill>
                <a:srgbClr val="000000"/>
              </a:solidFill>
            </a:endParaRPr>
          </a:p>
          <a:p>
            <a:pPr marL="0" indent="0" algn="l">
              <a:lnSpc>
                <a:spcPts val="5250"/>
              </a:lnSpc>
              <a:buNone/>
            </a:pPr>
            <a:r>
              <a:rPr lang="en-US" altLang="zh-CN" sz="3750" b="1" dirty="0">
                <a:solidFill>
                  <a:srgbClr val="000000"/>
                </a:solidFill>
              </a:rPr>
              <a:t>and Applications</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01A04E"/>
                </a:solidFill>
                <a:latin typeface="微软雅黑" pitchFamily="34" charset="0"/>
                <a:ea typeface="微软雅黑" pitchFamily="34" charset="-122"/>
                <a:cs typeface="微软雅黑" pitchFamily="34" charset="-120"/>
              </a:rPr>
              <a:t>0</a:t>
            </a:r>
            <a:r>
              <a:rPr lang="en-US" altLang="zh-CN" sz="22500" b="1" dirty="0">
                <a:solidFill>
                  <a:srgbClr val="01A04E"/>
                </a:solidFill>
                <a:latin typeface="微软雅黑" pitchFamily="34" charset="0"/>
                <a:ea typeface="微软雅黑" pitchFamily="34" charset="-122"/>
                <a:cs typeface="微软雅黑" pitchFamily="34" charset="-120"/>
              </a:rPr>
              <a:t>4</a:t>
            </a:r>
            <a:endParaRPr lang="en-US" sz="22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2952750" cy="5143500"/>
          </a:xfrm>
          <a:prstGeom prst="rect">
            <a:avLst/>
          </a:prstGeom>
        </p:spPr>
      </p:pic>
      <p:sp>
        <p:nvSpPr>
          <p:cNvPr id="4"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000000"/>
                </a:solidFill>
                <a:latin typeface="微软雅黑" pitchFamily="34" charset="0"/>
                <a:ea typeface="微软雅黑" pitchFamily="34" charset="-122"/>
                <a:cs typeface="微软雅黑" pitchFamily="34" charset="-120"/>
              </a:rPr>
              <a:t>content</a:t>
            </a:r>
            <a:endParaRPr lang="en-US" sz="3750" dirty="0"/>
          </a:p>
        </p:txBody>
      </p:sp>
      <p:sp>
        <p:nvSpPr>
          <p:cNvPr id="5"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dirty="0">
                <a:solidFill>
                  <a:srgbClr val="000000"/>
                </a:solidFill>
                <a:latin typeface="微软雅黑" pitchFamily="34" charset="0"/>
                <a:ea typeface="微软雅黑" pitchFamily="34" charset="-122"/>
                <a:cs typeface="微软雅黑" pitchFamily="34" charset="-120"/>
              </a:rPr>
              <a:t>目录</a:t>
            </a:r>
            <a:endParaRPr lang="en-US" sz="2250" dirty="0"/>
          </a:p>
        </p:txBody>
      </p:sp>
      <p:sp>
        <p:nvSpPr>
          <p:cNvPr id="6" name="Text 3"/>
          <p:cNvSpPr/>
          <p:nvPr/>
        </p:nvSpPr>
        <p:spPr>
          <a:xfrm>
            <a:off x="3524250" y="673894"/>
            <a:ext cx="352425" cy="628613"/>
          </a:xfrm>
          <a:prstGeom prst="rect">
            <a:avLst/>
          </a:prstGeom>
          <a:noFill/>
        </p:spPr>
        <p:txBody>
          <a:bodyPr vert="horz" wrap="square" lIns="0" tIns="0" rIns="0" bIns="0" rtlCol="0" anchor="ctr"/>
          <a:lstStyle/>
          <a:p>
            <a:pPr marL="0" indent="0" algn="l">
              <a:lnSpc>
                <a:spcPts val="3040"/>
              </a:lnSpc>
              <a:buNone/>
            </a:pPr>
            <a:r>
              <a:rPr lang="en-US" sz="1875" b="1" dirty="0">
                <a:solidFill>
                  <a:srgbClr val="01A04E"/>
                </a:solidFill>
                <a:latin typeface="微软雅黑" pitchFamily="34" charset="0"/>
                <a:ea typeface="微软雅黑" pitchFamily="34" charset="-122"/>
                <a:cs typeface="微软雅黑" pitchFamily="34" charset="-120"/>
              </a:rPr>
              <a:t>01</a:t>
            </a:r>
            <a:endParaRPr lang="en-US" sz="1875" dirty="0"/>
          </a:p>
        </p:txBody>
      </p:sp>
      <p:sp>
        <p:nvSpPr>
          <p:cNvPr id="7" name="Text 4"/>
          <p:cNvSpPr/>
          <p:nvPr/>
        </p:nvSpPr>
        <p:spPr>
          <a:xfrm>
            <a:off x="3990975" y="745331"/>
            <a:ext cx="4581525" cy="640816"/>
          </a:xfrm>
          <a:prstGeom prst="rect">
            <a:avLst/>
          </a:prstGeom>
          <a:noFill/>
        </p:spPr>
        <p:txBody>
          <a:bodyPr vert="horz" wrap="square" lIns="0" tIns="0" rIns="0" bIns="0" rtlCol="0" anchor="ctr"/>
          <a:lstStyle/>
          <a:p>
            <a:pPr marL="0" indent="0" algn="l">
              <a:lnSpc>
                <a:spcPts val="1650"/>
              </a:lnSpc>
              <a:buNone/>
            </a:pPr>
            <a:r>
              <a:rPr lang="en-US" altLang="zh-CN" sz="2000" b="1" dirty="0">
                <a:solidFill>
                  <a:srgbClr val="000000"/>
                </a:solidFill>
                <a:latin typeface="微软雅黑" pitchFamily="34" charset="0"/>
                <a:ea typeface="微软雅黑" pitchFamily="34" charset="-122"/>
                <a:cs typeface="微软雅黑" pitchFamily="34" charset="-120"/>
              </a:rPr>
              <a:t>Synopsis</a:t>
            </a:r>
            <a:endParaRPr lang="en-US" sz="2000" dirty="0"/>
          </a:p>
        </p:txBody>
      </p:sp>
      <p:sp>
        <p:nvSpPr>
          <p:cNvPr id="9" name="Text 6"/>
          <p:cNvSpPr/>
          <p:nvPr/>
        </p:nvSpPr>
        <p:spPr>
          <a:xfrm>
            <a:off x="3524250" y="1302544"/>
            <a:ext cx="352425" cy="1028393"/>
          </a:xfrm>
          <a:prstGeom prst="rect">
            <a:avLst/>
          </a:prstGeom>
          <a:noFill/>
        </p:spPr>
        <p:txBody>
          <a:bodyPr vert="horz" wrap="square" lIns="0" tIns="0" rIns="0" bIns="0" rtlCol="0" anchor="ctr"/>
          <a:lstStyle/>
          <a:p>
            <a:pPr marL="0" indent="0" algn="l">
              <a:lnSpc>
                <a:spcPts val="3040"/>
              </a:lnSpc>
              <a:buNone/>
            </a:pPr>
            <a:r>
              <a:rPr lang="en-US" sz="1875" b="1" dirty="0">
                <a:solidFill>
                  <a:srgbClr val="01A04E"/>
                </a:solidFill>
                <a:latin typeface="微软雅黑" pitchFamily="34" charset="0"/>
                <a:ea typeface="微软雅黑" pitchFamily="34" charset="-122"/>
                <a:cs typeface="微软雅黑" pitchFamily="34" charset="-120"/>
              </a:rPr>
              <a:t>02</a:t>
            </a:r>
            <a:endParaRPr lang="en-US" sz="1875" dirty="0"/>
          </a:p>
        </p:txBody>
      </p:sp>
      <p:sp>
        <p:nvSpPr>
          <p:cNvPr id="10" name="Text 7"/>
          <p:cNvSpPr/>
          <p:nvPr/>
        </p:nvSpPr>
        <p:spPr>
          <a:xfrm>
            <a:off x="3991010" y="1711956"/>
            <a:ext cx="4581525" cy="209550"/>
          </a:xfrm>
          <a:prstGeom prst="rect">
            <a:avLst/>
          </a:prstGeom>
          <a:noFill/>
        </p:spPr>
        <p:txBody>
          <a:bodyPr vert="horz" wrap="square" lIns="0" tIns="0" rIns="0" bIns="0" rtlCol="0" anchor="ctr"/>
          <a:lstStyle/>
          <a:p>
            <a:pPr marL="0" indent="0" algn="l">
              <a:lnSpc>
                <a:spcPts val="1650"/>
              </a:lnSpc>
              <a:buNone/>
            </a:pPr>
            <a:r>
              <a:rPr lang="en-US" altLang="zh-CN" sz="2000" b="1" dirty="0">
                <a:solidFill>
                  <a:srgbClr val="000000"/>
                </a:solidFill>
                <a:latin typeface="微软雅黑" pitchFamily="34" charset="0"/>
                <a:ea typeface="微软雅黑" pitchFamily="34" charset="-122"/>
                <a:cs typeface="微软雅黑" pitchFamily="34" charset="-120"/>
              </a:rPr>
              <a:t>Why did they break up</a:t>
            </a:r>
            <a:r>
              <a:rPr lang="zh-CN" altLang="en-US" sz="2000" b="1" dirty="0">
                <a:solidFill>
                  <a:srgbClr val="000000"/>
                </a:solidFill>
                <a:latin typeface="微软雅黑" pitchFamily="34" charset="0"/>
                <a:ea typeface="微软雅黑" pitchFamily="34" charset="-122"/>
                <a:cs typeface="微软雅黑" pitchFamily="34" charset="-120"/>
              </a:rPr>
              <a:t>？</a:t>
            </a:r>
            <a:endParaRPr lang="en-US" sz="2000" b="1" dirty="0"/>
          </a:p>
        </p:txBody>
      </p:sp>
      <p:sp>
        <p:nvSpPr>
          <p:cNvPr id="12" name="Text 9"/>
          <p:cNvSpPr/>
          <p:nvPr/>
        </p:nvSpPr>
        <p:spPr>
          <a:xfrm>
            <a:off x="3524250" y="2011316"/>
            <a:ext cx="352425" cy="1360937"/>
          </a:xfrm>
          <a:prstGeom prst="rect">
            <a:avLst/>
          </a:prstGeom>
          <a:noFill/>
        </p:spPr>
        <p:txBody>
          <a:bodyPr vert="horz" wrap="square" lIns="0" tIns="0" rIns="0" bIns="0" rtlCol="0" anchor="ctr"/>
          <a:lstStyle/>
          <a:p>
            <a:pPr marL="0" indent="0" algn="l">
              <a:lnSpc>
                <a:spcPts val="3040"/>
              </a:lnSpc>
              <a:buNone/>
            </a:pPr>
            <a:r>
              <a:rPr lang="en-US" sz="1875" b="1" dirty="0">
                <a:solidFill>
                  <a:srgbClr val="01A04E"/>
                </a:solidFill>
                <a:latin typeface="微软雅黑" pitchFamily="34" charset="0"/>
                <a:ea typeface="微软雅黑" pitchFamily="34" charset="-122"/>
                <a:cs typeface="微软雅黑" pitchFamily="34" charset="-120"/>
              </a:rPr>
              <a:t>03</a:t>
            </a:r>
            <a:endParaRPr lang="en-US" sz="1875" dirty="0"/>
          </a:p>
        </p:txBody>
      </p:sp>
      <p:sp>
        <p:nvSpPr>
          <p:cNvPr id="13" name="Text 10"/>
          <p:cNvSpPr/>
          <p:nvPr/>
        </p:nvSpPr>
        <p:spPr>
          <a:xfrm>
            <a:off x="3991010" y="2589639"/>
            <a:ext cx="4581525" cy="510622"/>
          </a:xfrm>
          <a:prstGeom prst="rect">
            <a:avLst/>
          </a:prstGeom>
          <a:noFill/>
        </p:spPr>
        <p:txBody>
          <a:bodyPr vert="horz" wrap="square" lIns="0" tIns="0" rIns="0" bIns="0" rtlCol="0" anchor="ctr"/>
          <a:lstStyle/>
          <a:p>
            <a:pPr marL="0" indent="0" algn="l">
              <a:lnSpc>
                <a:spcPts val="1650"/>
              </a:lnSpc>
              <a:buNone/>
            </a:pPr>
            <a:r>
              <a:rPr lang="en-US" altLang="zh-CN" sz="2200" b="1" dirty="0">
                <a:solidFill>
                  <a:srgbClr val="000000"/>
                </a:solidFill>
                <a:latin typeface="Calibri" charset="0"/>
                <a:ea typeface="Calibri" charset="0"/>
                <a:cs typeface="Calibri" charset="0"/>
              </a:rPr>
              <a:t>What</a:t>
            </a:r>
            <a:r>
              <a:rPr lang="zh-CN" altLang="en-US" sz="2200" b="1" dirty="0">
                <a:solidFill>
                  <a:srgbClr val="000000"/>
                </a:solidFill>
                <a:latin typeface="Calibri" charset="0"/>
                <a:ea typeface="Calibri" charset="0"/>
                <a:cs typeface="Calibri" charset="0"/>
              </a:rPr>
              <a:t>‘</a:t>
            </a:r>
            <a:r>
              <a:rPr lang="en-US" altLang="zh-CN" sz="2200" b="1" dirty="0">
                <a:solidFill>
                  <a:srgbClr val="000000"/>
                </a:solidFill>
                <a:latin typeface="Calibri" charset="0"/>
                <a:ea typeface="Calibri" charset="0"/>
                <a:cs typeface="Calibri" charset="0"/>
              </a:rPr>
              <a:t>s A Soul Mate</a:t>
            </a:r>
            <a:r>
              <a:rPr lang="zh-CN" altLang="en-US" sz="2200" b="1" dirty="0">
                <a:solidFill>
                  <a:srgbClr val="000000"/>
                </a:solidFill>
                <a:latin typeface="Calibri" charset="0"/>
                <a:ea typeface="Calibri" charset="0"/>
                <a:cs typeface="Calibri" charset="0"/>
              </a:rPr>
              <a:t>？</a:t>
            </a:r>
            <a:endParaRPr lang="zh-CN" altLang="en-US" sz="2200" b="1" dirty="0">
              <a:solidFill>
                <a:srgbClr val="000000"/>
              </a:solidFill>
              <a:latin typeface="Calibri" charset="0"/>
              <a:ea typeface="Calibri" charset="0"/>
              <a:cs typeface="Calibri" charset="0"/>
            </a:endParaRPr>
          </a:p>
          <a:p>
            <a:pPr marL="0" indent="0" algn="l">
              <a:lnSpc>
                <a:spcPts val="1650"/>
              </a:lnSpc>
              <a:buNone/>
            </a:pPr>
            <a:endParaRPr lang="en-US" sz="2200" b="1" dirty="0">
              <a:latin typeface="Calibri" charset="0"/>
              <a:ea typeface="Calibri" charset="0"/>
              <a:cs typeface="Calibri" charset="0"/>
            </a:endParaRPr>
          </a:p>
        </p:txBody>
      </p:sp>
      <p:sp>
        <p:nvSpPr>
          <p:cNvPr id="14" name="Text 11"/>
          <p:cNvSpPr/>
          <p:nvPr/>
        </p:nvSpPr>
        <p:spPr>
          <a:xfrm>
            <a:off x="3990975" y="225028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5" name="Text 12"/>
          <p:cNvSpPr/>
          <p:nvPr/>
        </p:nvSpPr>
        <p:spPr>
          <a:xfrm>
            <a:off x="3545969" y="2970440"/>
            <a:ext cx="330709" cy="1493962"/>
          </a:xfrm>
          <a:prstGeom prst="rect">
            <a:avLst/>
          </a:prstGeom>
          <a:noFill/>
        </p:spPr>
        <p:txBody>
          <a:bodyPr vert="horz" wrap="square" lIns="0" tIns="0" rIns="0" bIns="0" rtlCol="0" anchor="ctr"/>
          <a:lstStyle/>
          <a:p>
            <a:pPr marL="0" indent="0" algn="l">
              <a:lnSpc>
                <a:spcPts val="3040"/>
              </a:lnSpc>
              <a:buNone/>
            </a:pPr>
            <a:r>
              <a:rPr lang="en-US" sz="1875" b="1" dirty="0">
                <a:solidFill>
                  <a:srgbClr val="01A04E"/>
                </a:solidFill>
                <a:latin typeface="微软雅黑" pitchFamily="34" charset="0"/>
                <a:ea typeface="微软雅黑" pitchFamily="34" charset="-122"/>
                <a:cs typeface="微软雅黑" pitchFamily="34" charset="-120"/>
              </a:rPr>
              <a:t>04</a:t>
            </a:r>
            <a:endParaRPr lang="en-US" sz="1875" dirty="0"/>
          </a:p>
        </p:txBody>
      </p:sp>
      <p:sp>
        <p:nvSpPr>
          <p:cNvPr id="19" name="Text 16"/>
          <p:cNvSpPr/>
          <p:nvPr/>
        </p:nvSpPr>
        <p:spPr>
          <a:xfrm>
            <a:off x="3991010" y="3388863"/>
            <a:ext cx="3405878" cy="756601"/>
          </a:xfrm>
          <a:prstGeom prst="rect">
            <a:avLst/>
          </a:prstGeom>
          <a:noFill/>
        </p:spPr>
        <p:txBody>
          <a:bodyPr vert="horz" wrap="square" lIns="0" tIns="0" rIns="0" bIns="0" rtlCol="0" anchor="ctr"/>
          <a:lstStyle/>
          <a:p>
            <a:pPr marL="0" indent="0" algn="l">
              <a:lnSpc>
                <a:spcPts val="1650"/>
              </a:lnSpc>
              <a:buNone/>
            </a:pPr>
            <a:r>
              <a:rPr lang="en-US" sz="2200" b="1" dirty="0"/>
              <a:t>Conclusions and Applications</a:t>
            </a:r>
            <a:endParaRPr lang="en-US" sz="2200" b="1" dirty="0"/>
          </a:p>
        </p:txBody>
      </p:sp>
      <p:sp>
        <p:nvSpPr>
          <p:cNvPr id="20" name="Text 17"/>
          <p:cNvSpPr/>
          <p:nvPr/>
        </p:nvSpPr>
        <p:spPr>
          <a:xfrm>
            <a:off x="3990975" y="3507581"/>
            <a:ext cx="4581525" cy="66913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3" name="Text 20"/>
          <p:cNvSpPr/>
          <p:nvPr/>
        </p:nvSpPr>
        <p:spPr>
          <a:xfrm>
            <a:off x="3990975" y="413623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704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571483" y="476212"/>
            <a:ext cx="7048500" cy="209550"/>
          </a:xfrm>
          <a:prstGeom prst="rect">
            <a:avLst/>
          </a:prstGeom>
          <a:noFill/>
        </p:spPr>
        <p:txBody>
          <a:bodyPr vert="horz" wrap="square" lIns="0" tIns="0" rIns="0" bIns="0" rtlCol="0" anchor="ctr"/>
          <a:lstStyle/>
          <a:p>
            <a:pPr marL="0" indent="0" algn="l">
              <a:lnSpc>
                <a:spcPts val="1650"/>
              </a:lnSpc>
              <a:buNone/>
            </a:pPr>
            <a:r>
              <a:rPr lang="en-US" altLang="zh-CN" sz="2400" b="1" dirty="0">
                <a:solidFill>
                  <a:srgbClr val="000000"/>
                </a:solidFill>
                <a:latin typeface="Times New Roman" panose="02020603050405020304" charset="0"/>
                <a:ea typeface="Times New Roman" panose="02020603050405020304" charset="0"/>
                <a:cs typeface="Times New Roman" panose="02020603050405020304" charset="0"/>
              </a:rPr>
              <a:t>Review</a:t>
            </a:r>
            <a:endParaRPr lang="en-US" sz="2400" b="1" dirty="0">
              <a:latin typeface="Times New Roman" panose="02020603050405020304" charset="0"/>
              <a:ea typeface="Times New Roman" panose="02020603050405020304" charset="0"/>
              <a:cs typeface="Times New Roman" panose="02020603050405020304" charset="0"/>
            </a:endParaRPr>
          </a:p>
        </p:txBody>
      </p:sp>
      <p:sp>
        <p:nvSpPr>
          <p:cNvPr id="7" name="Text 3"/>
          <p:cNvSpPr/>
          <p:nvPr/>
        </p:nvSpPr>
        <p:spPr>
          <a:xfrm>
            <a:off x="571483" y="2725932"/>
            <a:ext cx="4066413" cy="929396"/>
          </a:xfrm>
          <a:prstGeom prst="rect">
            <a:avLst/>
          </a:prstGeom>
          <a:noFill/>
        </p:spPr>
        <p:txBody>
          <a:bodyPr vert="horz" wrap="square" lIns="0" tIns="0" rIns="0" bIns="0" rtlCol="0" anchor="ctr"/>
          <a:lstStyle/>
          <a:p>
            <a:pPr marL="0" indent="0" algn="l">
              <a:lnSpc>
                <a:spcPts val="1650"/>
              </a:lnSpc>
              <a:buNone/>
            </a:pPr>
            <a:r>
              <a:rPr lang="en-US" altLang="zh-CN" sz="1400" b="1" dirty="0">
                <a:solidFill>
                  <a:srgbClr val="000000"/>
                </a:solidFill>
              </a:rPr>
              <a:t>Superficial Aspects</a:t>
            </a:r>
            <a:endParaRPr lang="en-US" altLang="zh-CN" sz="1400" b="1" dirty="0">
              <a:solidFill>
                <a:srgbClr val="000000"/>
              </a:solidFill>
            </a:endParaRPr>
          </a:p>
          <a:p>
            <a:pPr marL="0" indent="0" algn="l">
              <a:lnSpc>
                <a:spcPts val="1650"/>
              </a:lnSpc>
              <a:buNone/>
            </a:pPr>
            <a:r>
              <a:rPr lang="en-US" altLang="zh-CN" sz="1400" b="1" dirty="0">
                <a:solidFill>
                  <a:srgbClr val="000000"/>
                </a:solidFill>
              </a:rPr>
              <a:t>                       </a:t>
            </a:r>
            <a:r>
              <a:rPr lang="en-US" altLang="zh-CN" sz="1400" dirty="0">
                <a:solidFill>
                  <a:srgbClr val="000000"/>
                </a:solidFill>
              </a:rPr>
              <a:t>   </a:t>
            </a:r>
            <a:r>
              <a:rPr lang="en-US" altLang="zh-CN" sz="1400" b="1" dirty="0">
                <a:solidFill>
                  <a:srgbClr val="000000"/>
                </a:solidFill>
              </a:rPr>
              <a:t> </a:t>
            </a:r>
            <a:r>
              <a:rPr lang="zh-CN" altLang="en-US" sz="1400" b="1" dirty="0">
                <a:solidFill>
                  <a:srgbClr val="000000"/>
                </a:solidFill>
              </a:rPr>
              <a:t>----</a:t>
            </a:r>
            <a:r>
              <a:rPr lang="en-US" altLang="zh-CN" sz="1400" b="1" dirty="0">
                <a:solidFill>
                  <a:srgbClr val="000000"/>
                </a:solidFill>
              </a:rPr>
              <a:t>that looked the the same</a:t>
            </a:r>
            <a:endParaRPr lang="en-US" altLang="zh-CN" sz="1400" b="1" dirty="0">
              <a:solidFill>
                <a:srgbClr val="000000"/>
              </a:solidFill>
            </a:endParaRPr>
          </a:p>
          <a:p>
            <a:pPr marL="0" indent="0" algn="l">
              <a:lnSpc>
                <a:spcPts val="1650"/>
              </a:lnSpc>
              <a:buNone/>
            </a:pPr>
            <a:r>
              <a:rPr lang="en-US" altLang="zh-CN" sz="1400" dirty="0">
                <a:solidFill>
                  <a:srgbClr val="000000"/>
                </a:solidFill>
              </a:rPr>
              <a:t>  </a:t>
            </a:r>
            <a:r>
              <a:rPr lang="en-US" altLang="zh-CN" sz="1600" dirty="0">
                <a:solidFill>
                  <a:srgbClr val="000000"/>
                </a:solidFill>
              </a:rPr>
              <a:t> </a:t>
            </a:r>
            <a:r>
              <a:rPr lang="en-US" altLang="zh-CN" sz="1600" dirty="0">
                <a:solidFill>
                  <a:srgbClr val="000000"/>
                </a:solidFill>
                <a:latin typeface="微软雅黑" pitchFamily="34" charset="0"/>
                <a:ea typeface="微软雅黑" pitchFamily="34" charset="0"/>
                <a:cs typeface="微软雅黑" pitchFamily="34" charset="0"/>
              </a:rPr>
              <a:t>BUT...</a:t>
            </a:r>
            <a:r>
              <a:rPr lang="en-US" altLang="zh-CN" sz="1400" dirty="0">
                <a:solidFill>
                  <a:srgbClr val="000000"/>
                </a:solidFill>
                <a:latin typeface="微软雅黑" pitchFamily="34" charset="0"/>
                <a:ea typeface="微软雅黑" pitchFamily="34" charset="0"/>
                <a:cs typeface="微软雅黑" pitchFamily="34" charset="0"/>
              </a:rPr>
              <a:t> </a:t>
            </a:r>
            <a:r>
              <a:rPr lang="en-US" altLang="zh-CN" sz="1400" dirty="0">
                <a:solidFill>
                  <a:srgbClr val="000000"/>
                </a:solidFill>
              </a:rPr>
              <a:t>  </a:t>
            </a:r>
            <a:endParaRPr lang="en-US" altLang="zh-CN" sz="1400" dirty="0">
              <a:solidFill>
                <a:srgbClr val="000000"/>
              </a:solidFill>
            </a:endParaRPr>
          </a:p>
          <a:p>
            <a:pPr marL="0" indent="0" algn="l">
              <a:lnSpc>
                <a:spcPts val="1650"/>
              </a:lnSpc>
              <a:buNone/>
            </a:pPr>
            <a:endParaRPr lang="en-US" altLang="zh-CN" sz="1400" dirty="0">
              <a:solidFill>
                <a:srgbClr val="000000"/>
              </a:solidFill>
            </a:endParaRPr>
          </a:p>
          <a:p>
            <a:pPr marL="0" indent="0" algn="l">
              <a:lnSpc>
                <a:spcPts val="1650"/>
              </a:lnSpc>
              <a:buNone/>
            </a:pPr>
            <a:r>
              <a:rPr lang="en-US" altLang="zh-CN" sz="2000" b="1" dirty="0">
                <a:latin typeface="Times New Roman" panose="02020603050405020304" charset="0"/>
                <a:ea typeface="Times New Roman" panose="02020603050405020304" charset="0"/>
                <a:cs typeface="Times New Roman" panose="02020603050405020304" charset="0"/>
              </a:rPr>
              <a:t>DEEPLY SEPERATED MINDS</a:t>
            </a:r>
            <a:endParaRPr lang="en-US" sz="2000" b="1" dirty="0">
              <a:latin typeface="Times New Roman" panose="02020603050405020304" charset="0"/>
              <a:ea typeface="Times New Roman" panose="02020603050405020304" charset="0"/>
              <a:cs typeface="Times New Roman" panose="02020603050405020304" charset="0"/>
            </a:endParaRPr>
          </a:p>
        </p:txBody>
      </p:sp>
      <p:sp>
        <p:nvSpPr>
          <p:cNvPr id="8" name="Text 4"/>
          <p:cNvSpPr/>
          <p:nvPr/>
        </p:nvSpPr>
        <p:spPr>
          <a:xfrm>
            <a:off x="666750" y="3724275"/>
            <a:ext cx="1524000" cy="419100"/>
          </a:xfrm>
          <a:prstGeom prst="rect">
            <a:avLst/>
          </a:prstGeom>
          <a:noFill/>
        </p:spPr>
        <p:txBody>
          <a:bodyPr vert="horz" wrap="square" lIns="0" tIns="0" rIns="0" bIns="0" rtlCol="0" anchor="ctr"/>
          <a:lstStyle/>
          <a:p>
            <a:pPr marL="0" indent="0" algn="ctr">
              <a:lnSpc>
                <a:spcPts val="1650"/>
              </a:lnSpc>
              <a:buNone/>
            </a:pPr>
            <a:endParaRPr lang="en-US" sz="1050" dirty="0"/>
          </a:p>
        </p:txBody>
      </p:sp>
      <p:sp>
        <p:nvSpPr>
          <p:cNvPr id="16" name="Text 9"/>
          <p:cNvSpPr/>
          <p:nvPr/>
        </p:nvSpPr>
        <p:spPr>
          <a:xfrm>
            <a:off x="4548248" y="3234380"/>
            <a:ext cx="4290490" cy="1398882"/>
          </a:xfrm>
          <a:prstGeom prst="rect">
            <a:avLst/>
          </a:prstGeom>
          <a:noFill/>
        </p:spPr>
        <p:txBody>
          <a:bodyPr vert="horz" wrap="square" lIns="0" tIns="0" rIns="0" bIns="0" rtlCol="0" anchor="ctr"/>
          <a:lstStyle/>
          <a:p>
            <a:pPr marL="0" indent="0" algn="l">
              <a:lnSpc>
                <a:spcPts val="1650"/>
              </a:lnSpc>
              <a:buNone/>
            </a:pPr>
            <a:r>
              <a:rPr lang="en-US" altLang="zh-CN" sz="2000" b="1" dirty="0">
                <a:solidFill>
                  <a:srgbClr val="000000"/>
                </a:solidFill>
                <a:latin typeface="微软雅黑" pitchFamily="34" charset="0"/>
                <a:ea typeface="微软雅黑" pitchFamily="34" charset="0"/>
                <a:cs typeface="微软雅黑" pitchFamily="34" charset="0"/>
              </a:rPr>
              <a:t>        </a:t>
            </a:r>
            <a:r>
              <a:rPr lang="en-US" altLang="zh-CN" dirty="0">
                <a:solidFill>
                  <a:srgbClr val="000000"/>
                </a:solidFill>
                <a:latin typeface="微软雅黑" pitchFamily="34" charset="0"/>
                <a:ea typeface="微软雅黑" pitchFamily="34" charset="0"/>
                <a:cs typeface="微软雅黑" pitchFamily="34" charset="0"/>
              </a:rPr>
              <a:t>BUT...</a:t>
            </a:r>
            <a:endParaRPr sz="2000"/>
          </a:p>
          <a:p>
            <a:pPr marL="0" indent="0" algn="ctr">
              <a:lnSpc>
                <a:spcPts val="1650"/>
              </a:lnSpc>
              <a:buNone/>
            </a:pPr>
            <a:r>
              <a:rPr lang="en-US" altLang="zh-CN" sz="2000"/>
              <a:t>                           HEAD</a:t>
            </a:r>
            <a:r>
              <a:rPr lang="zh-CN" altLang="en-US" sz="2000"/>
              <a:t>-</a:t>
            </a:r>
            <a:r>
              <a:rPr lang="en-US" altLang="zh-CN" sz="2000"/>
              <a:t>ON BLOW </a:t>
            </a:r>
            <a:r>
              <a:rPr lang="en-US" altLang="zh-CN" sz="1600"/>
              <a:t>given by</a:t>
            </a:r>
            <a:endParaRPr lang="en-US" altLang="zh-CN" sz="1600"/>
          </a:p>
          <a:p>
            <a:pPr marL="0" indent="0" algn="ctr">
              <a:lnSpc>
                <a:spcPts val="1650"/>
              </a:lnSpc>
              <a:buNone/>
            </a:pPr>
            <a:endParaRPr lang="en-US" altLang="zh-CN" sz="1600"/>
          </a:p>
          <a:p>
            <a:pPr marL="0" indent="0" algn="l">
              <a:lnSpc>
                <a:spcPts val="1650"/>
              </a:lnSpc>
              <a:buNone/>
            </a:pPr>
            <a:endParaRPr lang="en-US" altLang="zh-CN" sz="1600"/>
          </a:p>
          <a:p>
            <a:pPr marL="0" indent="0" algn="l">
              <a:lnSpc>
                <a:spcPts val="1650"/>
              </a:lnSpc>
              <a:buNone/>
            </a:pPr>
            <a:r>
              <a:rPr lang="en-US" altLang="zh-CN" sz="2400" b="1"/>
              <a:t> </a:t>
            </a:r>
            <a:r>
              <a:rPr lang="en-US" altLang="zh-CN" sz="2400" b="1">
                <a:latin typeface="Times New Roman" panose="02020603050405020304" charset="0"/>
                <a:ea typeface="Times New Roman" panose="02020603050405020304" charset="0"/>
                <a:cs typeface="Times New Roman" panose="02020603050405020304" charset="0"/>
              </a:rPr>
              <a:t> DIFFERENCES</a:t>
            </a:r>
            <a:endParaRPr sz="2400" b="1">
              <a:latin typeface="Times New Roman" panose="02020603050405020304" charset="0"/>
              <a:ea typeface="Times New Roman" panose="02020603050405020304" charset="0"/>
              <a:cs typeface="Times New Roman" panose="02020603050405020304" charset="0"/>
            </a:endParaRPr>
          </a:p>
        </p:txBody>
      </p:sp>
      <p:sp>
        <p:nvSpPr>
          <p:cNvPr id="18" name="文本框 17"/>
          <p:cNvSpPr txBox="1"/>
          <p:nvPr userDrawn="1"/>
        </p:nvSpPr>
        <p:spPr>
          <a:xfrm>
            <a:off x="5468141" y="1341294"/>
            <a:ext cx="3370580" cy="368300"/>
          </a:xfrm>
          <a:prstGeom prst="rect">
            <a:avLst/>
          </a:prstGeom>
        </p:spPr>
        <p:txBody>
          <a:bodyPr wrap="none" rtlCol="0">
            <a:spAutoFit/>
          </a:bodyPr>
          <a:p>
            <a:r>
              <a:rPr lang="en-US" altLang="zh-CN"/>
              <a:t>They have lots of </a:t>
            </a:r>
            <a:r>
              <a:rPr lang="en-US" altLang="zh-CN" b="1"/>
              <a:t>similarities</a:t>
            </a:r>
            <a:r>
              <a:rPr lang="en-US" altLang="zh-CN"/>
              <a:t>...</a:t>
            </a:r>
            <a:endParaRPr lang="zh-CN" altLang="en-US"/>
          </a:p>
        </p:txBody>
      </p:sp>
      <p:pic>
        <p:nvPicPr>
          <p:cNvPr id="9" name="图片 8" descr="upload_post_object_v2_372539937"/>
          <p:cNvPicPr>
            <a:picLocks noChangeAspect="1"/>
          </p:cNvPicPr>
          <p:nvPr/>
        </p:nvPicPr>
        <p:blipFill>
          <a:blip r:embed="rId2"/>
          <a:stretch>
            <a:fillRect/>
          </a:stretch>
        </p:blipFill>
        <p:spPr>
          <a:xfrm>
            <a:off x="5602806" y="1806320"/>
            <a:ext cx="2758644" cy="1428061"/>
          </a:xfrm>
          <a:prstGeom prst="rect">
            <a:avLst/>
          </a:prstGeom>
        </p:spPr>
      </p:pic>
      <p:pic>
        <p:nvPicPr>
          <p:cNvPr id="10" name="图片 9" descr="upload_post_object_v2_1515536202"/>
          <p:cNvPicPr>
            <a:picLocks noChangeAspect="1"/>
          </p:cNvPicPr>
          <p:nvPr/>
        </p:nvPicPr>
        <p:blipFill>
          <a:blip r:embed="rId3"/>
          <a:srcRect t="11236" b="11985"/>
          <a:stretch>
            <a:fillRect/>
          </a:stretch>
        </p:blipFill>
        <p:spPr>
          <a:xfrm>
            <a:off x="728216" y="823694"/>
            <a:ext cx="3102606" cy="176676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704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571483" y="466770"/>
            <a:ext cx="7048500" cy="537440"/>
          </a:xfrm>
          <a:prstGeom prst="rect">
            <a:avLst/>
          </a:prstGeom>
          <a:noFill/>
        </p:spPr>
        <p:txBody>
          <a:bodyPr vert="horz" wrap="square" lIns="0" tIns="0" rIns="0" bIns="0" rtlCol="0" anchor="ctr"/>
          <a:lstStyle/>
          <a:p>
            <a:pPr marL="0" indent="0" algn="l">
              <a:lnSpc>
                <a:spcPct val="80000"/>
              </a:lnSpc>
              <a:buNone/>
            </a:pPr>
            <a:r>
              <a:rPr lang="en-US" altLang="zh-CN" sz="2400" b="1" dirty="0">
                <a:solidFill>
                  <a:srgbClr val="000000"/>
                </a:solidFill>
              </a:rPr>
              <a:t>What in essence caused</a:t>
            </a:r>
            <a:endParaRPr lang="en-US" altLang="zh-CN" sz="2400" b="1" dirty="0">
              <a:solidFill>
                <a:srgbClr val="000000"/>
              </a:solidFill>
            </a:endParaRPr>
          </a:p>
          <a:p>
            <a:pPr marL="0" indent="0" algn="l">
              <a:lnSpc>
                <a:spcPct val="80000"/>
              </a:lnSpc>
              <a:buNone/>
            </a:pPr>
            <a:r>
              <a:rPr lang="zh-CN" altLang="en-US" sz="2400" b="1" dirty="0">
                <a:solidFill>
                  <a:srgbClr val="000000"/>
                </a:solidFill>
              </a:rPr>
              <a:t>-- </a:t>
            </a:r>
            <a:r>
              <a:rPr lang="en-US" altLang="zh-CN" sz="2400" b="1" dirty="0">
                <a:solidFill>
                  <a:srgbClr val="000000"/>
                </a:solidFill>
              </a:rPr>
              <a:t>and how to improve relationship?</a:t>
            </a:r>
            <a:endParaRPr lang="en-US" sz="2400" b="1" dirty="0"/>
          </a:p>
        </p:txBody>
      </p:sp>
      <p:sp>
        <p:nvSpPr>
          <p:cNvPr id="6" name="Text 3"/>
          <p:cNvSpPr/>
          <p:nvPr/>
        </p:nvSpPr>
        <p:spPr>
          <a:xfrm>
            <a:off x="571500" y="20955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1A04E"/>
                </a:solidFill>
                <a:latin typeface="微软雅黑" pitchFamily="34" charset="0"/>
                <a:ea typeface="微软雅黑" pitchFamily="34" charset="-122"/>
                <a:cs typeface="微软雅黑" pitchFamily="34" charset="-120"/>
              </a:rPr>
              <a:t>01</a:t>
            </a:r>
            <a:endParaRPr lang="en-US" sz="1200" dirty="0"/>
          </a:p>
        </p:txBody>
      </p:sp>
      <p:sp>
        <p:nvSpPr>
          <p:cNvPr id="7" name="Text 4"/>
          <p:cNvSpPr/>
          <p:nvPr/>
        </p:nvSpPr>
        <p:spPr>
          <a:xfrm>
            <a:off x="571500" y="2424113"/>
            <a:ext cx="2413000" cy="209550"/>
          </a:xfrm>
          <a:prstGeom prst="rect">
            <a:avLst/>
          </a:prstGeom>
          <a:noFill/>
        </p:spPr>
        <p:txBody>
          <a:bodyPr vert="horz" wrap="square" lIns="0" tIns="0" rIns="0" bIns="0" rtlCol="0" anchor="ctr"/>
          <a:lstStyle/>
          <a:p>
            <a:pPr marL="0" indent="0" algn="l">
              <a:lnSpc>
                <a:spcPts val="1650"/>
              </a:lnSpc>
              <a:buNone/>
            </a:pPr>
            <a:r>
              <a:rPr lang="en-US" altLang="zh-CN" sz="1400" b="1" dirty="0">
                <a:solidFill>
                  <a:srgbClr val="000000"/>
                </a:solidFill>
              </a:rPr>
              <a:t>Common Purpose</a:t>
            </a:r>
            <a:endParaRPr lang="en-US" sz="1400" dirty="0"/>
          </a:p>
        </p:txBody>
      </p:sp>
      <p:sp>
        <p:nvSpPr>
          <p:cNvPr id="8" name="Text 5"/>
          <p:cNvSpPr/>
          <p:nvPr/>
        </p:nvSpPr>
        <p:spPr>
          <a:xfrm>
            <a:off x="571500" y="2671763"/>
            <a:ext cx="2413000" cy="419100"/>
          </a:xfrm>
          <a:prstGeom prst="rect">
            <a:avLst/>
          </a:prstGeom>
          <a:noFill/>
        </p:spPr>
        <p:txBody>
          <a:bodyPr vert="horz" wrap="square" lIns="0" tIns="0" rIns="0" bIns="0" rtlCol="0" anchor="ctr"/>
          <a:lstStyle/>
          <a:p>
            <a:pPr marL="0" indent="0" algn="l">
              <a:lnSpc>
                <a:spcPts val="1650"/>
              </a:lnSpc>
              <a:buNone/>
            </a:pPr>
            <a:r>
              <a:rPr lang="zh-CN" altLang="en-US" sz="1200" dirty="0">
                <a:solidFill>
                  <a:srgbClr val="666666"/>
                </a:solidFill>
                <a:latin typeface="微软雅黑" pitchFamily="34" charset="0"/>
                <a:ea typeface="微软雅黑" pitchFamily="34" charset="0"/>
                <a:cs typeface="微软雅黑" pitchFamily="34" charset="0"/>
              </a:rPr>
              <a:t>共同目标</a:t>
            </a:r>
            <a:endParaRPr lang="en-US" sz="1200" dirty="0">
              <a:latin typeface="微软雅黑" pitchFamily="34" charset="0"/>
              <a:ea typeface="微软雅黑" pitchFamily="34" charset="0"/>
              <a:cs typeface="微软雅黑" pitchFamily="34" charset="0"/>
            </a:endParaRPr>
          </a:p>
        </p:txBody>
      </p:sp>
      <p:sp>
        <p:nvSpPr>
          <p:cNvPr id="9" name="Text 6"/>
          <p:cNvSpPr/>
          <p:nvPr/>
        </p:nvSpPr>
        <p:spPr>
          <a:xfrm>
            <a:off x="3365500" y="20955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1A04E"/>
                </a:solidFill>
                <a:latin typeface="微软雅黑" pitchFamily="34" charset="0"/>
                <a:ea typeface="微软雅黑" pitchFamily="34" charset="-122"/>
                <a:cs typeface="微软雅黑" pitchFamily="34" charset="-120"/>
              </a:rPr>
              <a:t>02</a:t>
            </a:r>
            <a:endParaRPr lang="en-US" sz="1200" dirty="0"/>
          </a:p>
        </p:txBody>
      </p:sp>
      <p:sp>
        <p:nvSpPr>
          <p:cNvPr id="10" name="Text 7"/>
          <p:cNvSpPr/>
          <p:nvPr/>
        </p:nvSpPr>
        <p:spPr>
          <a:xfrm>
            <a:off x="3365500" y="2424113"/>
            <a:ext cx="2413000" cy="321589"/>
          </a:xfrm>
          <a:prstGeom prst="rect">
            <a:avLst/>
          </a:prstGeom>
          <a:noFill/>
        </p:spPr>
        <p:txBody>
          <a:bodyPr vert="horz" wrap="square" lIns="0" tIns="0" rIns="0" bIns="0" rtlCol="0" anchor="ctr"/>
          <a:lstStyle/>
          <a:p>
            <a:pPr marL="0" indent="0" algn="l">
              <a:lnSpc>
                <a:spcPts val="1650"/>
              </a:lnSpc>
              <a:buNone/>
            </a:pPr>
            <a:r>
              <a:rPr lang="en-US" altLang="zh-CN" sz="1400" b="1" dirty="0">
                <a:solidFill>
                  <a:srgbClr val="000000"/>
                </a:solidFill>
              </a:rPr>
              <a:t>Integrating tight without being fragile</a:t>
            </a:r>
            <a:endParaRPr lang="en-US" sz="1400" dirty="0"/>
          </a:p>
        </p:txBody>
      </p:sp>
      <p:sp>
        <p:nvSpPr>
          <p:cNvPr id="11" name="Text 8"/>
          <p:cNvSpPr/>
          <p:nvPr/>
        </p:nvSpPr>
        <p:spPr>
          <a:xfrm>
            <a:off x="3365466" y="2745720"/>
            <a:ext cx="2413000" cy="419100"/>
          </a:xfrm>
          <a:prstGeom prst="rect">
            <a:avLst/>
          </a:prstGeom>
          <a:noFill/>
        </p:spPr>
        <p:txBody>
          <a:bodyPr vert="horz" wrap="square" lIns="0" tIns="0" rIns="0" bIns="0" rtlCol="0" anchor="ctr"/>
          <a:lstStyle/>
          <a:p>
            <a:pPr marL="0" indent="0" algn="l">
              <a:lnSpc>
                <a:spcPts val="1650"/>
              </a:lnSpc>
              <a:buNone/>
            </a:pPr>
            <a:r>
              <a:rPr lang="zh-CN" altLang="en-US" sz="1200" dirty="0">
                <a:solidFill>
                  <a:srgbClr val="666666"/>
                </a:solidFill>
                <a:latin typeface="微软雅黑" pitchFamily="34" charset="0"/>
                <a:ea typeface="微软雅黑" pitchFamily="34" charset="0"/>
                <a:cs typeface="微软雅黑" pitchFamily="34" charset="0"/>
              </a:rPr>
              <a:t>让关系更加紧密而非岌岌可危</a:t>
            </a:r>
            <a:endParaRPr lang="en-US" sz="1200" dirty="0">
              <a:latin typeface="微软雅黑" pitchFamily="34" charset="0"/>
              <a:ea typeface="微软雅黑" pitchFamily="34" charset="0"/>
              <a:cs typeface="微软雅黑" pitchFamily="34" charset="0"/>
            </a:endParaRPr>
          </a:p>
        </p:txBody>
      </p:sp>
      <p:sp>
        <p:nvSpPr>
          <p:cNvPr id="12" name="Text 9"/>
          <p:cNvSpPr/>
          <p:nvPr/>
        </p:nvSpPr>
        <p:spPr>
          <a:xfrm>
            <a:off x="6159500" y="20955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1A04E"/>
                </a:solidFill>
                <a:latin typeface="微软雅黑" pitchFamily="34" charset="0"/>
                <a:ea typeface="微软雅黑" pitchFamily="34" charset="-122"/>
                <a:cs typeface="微软雅黑" pitchFamily="34" charset="-120"/>
              </a:rPr>
              <a:t>03 </a:t>
            </a:r>
            <a:r>
              <a:rPr lang="en-US" altLang="zh-CN" sz="1200" b="1" dirty="0">
                <a:solidFill>
                  <a:srgbClr val="01A04E"/>
                </a:solidFill>
                <a:latin typeface="微软雅黑" pitchFamily="34" charset="0"/>
                <a:ea typeface="微软雅黑" pitchFamily="34" charset="-122"/>
                <a:cs typeface="微软雅黑" pitchFamily="34" charset="-120"/>
              </a:rPr>
              <a:t>e.g.</a:t>
            </a:r>
            <a:endParaRPr lang="en-US" sz="1200" dirty="0"/>
          </a:p>
        </p:txBody>
      </p:sp>
      <p:sp>
        <p:nvSpPr>
          <p:cNvPr id="13" name="Text 10"/>
          <p:cNvSpPr/>
          <p:nvPr/>
        </p:nvSpPr>
        <p:spPr>
          <a:xfrm>
            <a:off x="6159534" y="2424083"/>
            <a:ext cx="2413000" cy="321607"/>
          </a:xfrm>
          <a:prstGeom prst="rect">
            <a:avLst/>
          </a:prstGeom>
          <a:noFill/>
        </p:spPr>
        <p:txBody>
          <a:bodyPr vert="horz" wrap="square" lIns="0" tIns="0" rIns="0" bIns="0" rtlCol="0" anchor="ctr"/>
          <a:lstStyle/>
          <a:p>
            <a:pPr marL="0" indent="0" algn="l">
              <a:lnSpc>
                <a:spcPts val="1650"/>
              </a:lnSpc>
              <a:buNone/>
            </a:pPr>
            <a:r>
              <a:rPr lang="en-US" altLang="zh-CN" sz="1400" b="1" dirty="0">
                <a:solidFill>
                  <a:srgbClr val="000000"/>
                </a:solidFill>
              </a:rPr>
              <a:t>Aruguments and fights are thorough</a:t>
            </a:r>
            <a:r>
              <a:rPr lang="zh-CN" altLang="en-US" sz="1400" b="1" dirty="0">
                <a:solidFill>
                  <a:srgbClr val="000000"/>
                </a:solidFill>
              </a:rPr>
              <a:t>-</a:t>
            </a:r>
            <a:r>
              <a:rPr lang="en-US" altLang="zh-CN" sz="1400" b="1" dirty="0">
                <a:solidFill>
                  <a:srgbClr val="000000"/>
                </a:solidFill>
              </a:rPr>
              <a:t>faced meaningless</a:t>
            </a:r>
            <a:endParaRPr lang="en-US" sz="1400" dirty="0"/>
          </a:p>
        </p:txBody>
      </p:sp>
      <p:sp>
        <p:nvSpPr>
          <p:cNvPr id="14" name="Text 11"/>
          <p:cNvSpPr/>
          <p:nvPr/>
        </p:nvSpPr>
        <p:spPr>
          <a:xfrm>
            <a:off x="6159534" y="2857729"/>
            <a:ext cx="2413000" cy="419100"/>
          </a:xfrm>
          <a:prstGeom prst="rect">
            <a:avLst/>
          </a:prstGeom>
          <a:noFill/>
        </p:spPr>
        <p:txBody>
          <a:bodyPr vert="horz" wrap="square" lIns="0" tIns="0" rIns="0" bIns="0" rtlCol="0" anchor="ctr"/>
          <a:lstStyle/>
          <a:p>
            <a:pPr marL="0" indent="0" algn="l">
              <a:lnSpc>
                <a:spcPts val="1650"/>
              </a:lnSpc>
              <a:buNone/>
            </a:pPr>
            <a:r>
              <a:rPr lang="zh-CN" altLang="en-US" sz="1200" dirty="0">
                <a:solidFill>
                  <a:srgbClr val="666666"/>
                </a:solidFill>
                <a:latin typeface="微软雅黑" pitchFamily="34" charset="0"/>
                <a:ea typeface="微软雅黑" pitchFamily="34" charset="0"/>
                <a:cs typeface="微软雅黑" pitchFamily="34" charset="0"/>
              </a:rPr>
              <a:t>争吵与打架是毫无意义的，并不能</a:t>
            </a:r>
            <a:endParaRPr lang="zh-CN" altLang="en-US" sz="1200" dirty="0">
              <a:solidFill>
                <a:srgbClr val="666666"/>
              </a:solidFill>
              <a:latin typeface="微软雅黑" pitchFamily="34" charset="0"/>
              <a:ea typeface="微软雅黑" pitchFamily="34" charset="0"/>
              <a:cs typeface="微软雅黑" pitchFamily="34" charset="0"/>
            </a:endParaRPr>
          </a:p>
          <a:p>
            <a:pPr marL="0" indent="0" algn="l">
              <a:lnSpc>
                <a:spcPts val="1650"/>
              </a:lnSpc>
              <a:buNone/>
            </a:pPr>
            <a:r>
              <a:rPr lang="zh-CN" altLang="en-US" sz="1200" dirty="0">
                <a:solidFill>
                  <a:srgbClr val="666666"/>
                </a:solidFill>
                <a:latin typeface="微软雅黑" pitchFamily="34" charset="0"/>
                <a:ea typeface="微软雅黑" pitchFamily="34" charset="0"/>
                <a:cs typeface="微软雅黑" pitchFamily="34" charset="0"/>
              </a:rPr>
              <a:t>解决问题</a:t>
            </a:r>
            <a:endParaRPr lang="en-US" sz="1200" dirty="0">
              <a:latin typeface="微软雅黑" pitchFamily="34" charset="0"/>
              <a:ea typeface="微软雅黑" pitchFamily="34" charset="0"/>
              <a:cs typeface="微软雅黑"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1333500"/>
          </a:xfrm>
          <a:prstGeom prst="rect">
            <a:avLst/>
          </a:prstGeom>
        </p:spPr>
      </p:pic>
      <p:sp>
        <p:nvSpPr>
          <p:cNvPr id="4" name="Text 1"/>
          <p:cNvSpPr/>
          <p:nvPr/>
        </p:nvSpPr>
        <p:spPr>
          <a:xfrm>
            <a:off x="571500" y="285750"/>
            <a:ext cx="704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571500" y="742950"/>
            <a:ext cx="7048500" cy="209550"/>
          </a:xfrm>
          <a:prstGeom prst="rect">
            <a:avLst/>
          </a:prstGeom>
          <a:noFill/>
        </p:spPr>
        <p:txBody>
          <a:bodyPr vert="horz" wrap="square" lIns="0" tIns="0" rIns="0" bIns="0" rtlCol="0" anchor="ctr"/>
          <a:lstStyle/>
          <a:p>
            <a:pPr marL="0" indent="0" algn="l">
              <a:lnSpc>
                <a:spcPts val="1650"/>
              </a:lnSpc>
              <a:buNone/>
            </a:pPr>
            <a:r>
              <a:rPr lang="en-US" sz="1200" dirty="0">
                <a:solidFill>
                  <a:srgbClr val="000000"/>
                </a:solidFill>
                <a:latin typeface="微软雅黑" pitchFamily="34" charset="0"/>
                <a:ea typeface="微软雅黑" pitchFamily="34" charset="-122"/>
                <a:cs typeface="微软雅黑" pitchFamily="34" charset="-120"/>
              </a:rPr>
              <a:t>未来展望</a:t>
            </a:r>
            <a:endParaRPr lang="en-US" sz="1200" dirty="0"/>
          </a:p>
        </p:txBody>
      </p:sp>
      <p:sp>
        <p:nvSpPr>
          <p:cNvPr id="6" name="Text 3"/>
          <p:cNvSpPr/>
          <p:nvPr/>
        </p:nvSpPr>
        <p:spPr>
          <a:xfrm>
            <a:off x="533400" y="2095500"/>
            <a:ext cx="2336800" cy="209550"/>
          </a:xfrm>
          <a:prstGeom prst="rect">
            <a:avLst/>
          </a:prstGeom>
          <a:noFill/>
        </p:spPr>
        <p:txBody>
          <a:bodyPr vert="horz" wrap="square" lIns="0" tIns="0" rIns="0" bIns="0" rtlCol="0" anchor="ctr"/>
          <a:lstStyle/>
          <a:p>
            <a:pPr marL="0" indent="0" algn="ctr">
              <a:lnSpc>
                <a:spcPts val="1650"/>
              </a:lnSpc>
              <a:buNone/>
            </a:pPr>
            <a:r>
              <a:rPr lang="en-US" altLang="zh-CN" b="1" dirty="0">
                <a:solidFill>
                  <a:srgbClr val="000000"/>
                </a:solidFill>
                <a:latin typeface="Times New Roman" panose="02020603050405020304" charset="0"/>
                <a:ea typeface="Times New Roman" panose="02020603050405020304" charset="0"/>
                <a:cs typeface="Times New Roman" panose="02020603050405020304" charset="0"/>
              </a:rPr>
              <a:t>Find  true self</a:t>
            </a:r>
            <a:endParaRPr>
              <a:latin typeface="Times New Roman" panose="02020603050405020304" charset="0"/>
              <a:ea typeface="Times New Roman" panose="02020603050405020304" charset="0"/>
              <a:cs typeface="Times New Roman" panose="02020603050405020304" charset="0"/>
            </a:endParaRPr>
          </a:p>
        </p:txBody>
      </p:sp>
      <p:sp>
        <p:nvSpPr>
          <p:cNvPr id="7" name="Shape 4"/>
          <p:cNvSpPr/>
          <p:nvPr/>
        </p:nvSpPr>
        <p:spPr>
          <a:xfrm>
            <a:off x="533400" y="2495550"/>
            <a:ext cx="8001000" cy="19050"/>
          </a:xfrm>
          <a:prstGeom prst="rect">
            <a:avLst/>
          </a:prstGeom>
          <a:solidFill>
            <a:srgbClr val="01A04E"/>
          </a:solidFill>
        </p:spPr>
      </p:sp>
      <p:sp>
        <p:nvSpPr>
          <p:cNvPr id="8" name="Shape 5"/>
          <p:cNvSpPr/>
          <p:nvPr/>
        </p:nvSpPr>
        <p:spPr>
          <a:xfrm>
            <a:off x="1647031" y="2457450"/>
            <a:ext cx="109538" cy="109538"/>
          </a:xfrm>
          <a:prstGeom prst="roundRect">
            <a:avLst>
              <a:gd name="adj" fmla="val 50000"/>
            </a:avLst>
          </a:prstGeom>
          <a:solidFill>
            <a:srgbClr val="01A04E"/>
          </a:solidFill>
        </p:spPr>
      </p:sp>
      <p:sp>
        <p:nvSpPr>
          <p:cNvPr id="9" name="Text 6"/>
          <p:cNvSpPr/>
          <p:nvPr/>
        </p:nvSpPr>
        <p:spPr>
          <a:xfrm>
            <a:off x="533379" y="2719348"/>
            <a:ext cx="2336800" cy="999239"/>
          </a:xfrm>
          <a:prstGeom prst="rect">
            <a:avLst/>
          </a:prstGeom>
          <a:noFill/>
        </p:spPr>
        <p:txBody>
          <a:bodyPr vert="horz" wrap="square" lIns="0" tIns="0" rIns="0" bIns="0" rtlCol="0" anchor="ctr"/>
          <a:lstStyle/>
          <a:p>
            <a:pPr marL="0" indent="0" algn="ctr">
              <a:lnSpc>
                <a:spcPts val="1650"/>
              </a:lnSpc>
              <a:buNone/>
            </a:pPr>
            <a:r>
              <a:rPr lang="en-US" altLang="zh-CN" sz="1400" dirty="0">
                <a:solidFill>
                  <a:srgbClr val="666666"/>
                </a:solidFill>
                <a:latin typeface="STSong" panose="02010600040101010101" charset="-122"/>
                <a:ea typeface="STSong" panose="02010600040101010101" charset="-122"/>
                <a:cs typeface="STSong" panose="02010600040101010101" charset="-122"/>
              </a:rPr>
              <a:t>Encourage everyone to explore themselves, understand and cherish their core values and beliefs, and prepare them to meet their true soul mates.</a:t>
            </a:r>
            <a:endParaRPr sz="1400">
              <a:latin typeface="STSong" panose="02010600040101010101" charset="-122"/>
              <a:ea typeface="STSong" panose="02010600040101010101" charset="-122"/>
              <a:cs typeface="STSong" panose="02010600040101010101" charset="-122"/>
            </a:endParaRPr>
          </a:p>
        </p:txBody>
      </p:sp>
      <p:sp>
        <p:nvSpPr>
          <p:cNvPr id="10" name="Text 7"/>
          <p:cNvSpPr/>
          <p:nvPr/>
        </p:nvSpPr>
        <p:spPr>
          <a:xfrm>
            <a:off x="3251200" y="2095500"/>
            <a:ext cx="2336800" cy="209550"/>
          </a:xfrm>
          <a:prstGeom prst="rect">
            <a:avLst/>
          </a:prstGeom>
          <a:noFill/>
        </p:spPr>
        <p:txBody>
          <a:bodyPr vert="horz" wrap="square" lIns="0" tIns="0" rIns="0" bIns="0" rtlCol="0" anchor="ctr"/>
          <a:lstStyle/>
          <a:p>
            <a:pPr marL="0" indent="0" algn="ctr">
              <a:lnSpc>
                <a:spcPts val="1650"/>
              </a:lnSpc>
              <a:buNone/>
            </a:pPr>
            <a:r>
              <a:rPr lang="en-US" altLang="zh-CN" b="1" dirty="0">
                <a:solidFill>
                  <a:srgbClr val="000000"/>
                </a:solidFill>
                <a:latin typeface="Times New Roman" panose="02020603050405020304" charset="0"/>
                <a:ea typeface="Times New Roman" panose="02020603050405020304" charset="0"/>
                <a:cs typeface="Times New Roman" panose="02020603050405020304" charset="0"/>
              </a:rPr>
              <a:t>Create a better future</a:t>
            </a:r>
            <a:endParaRPr>
              <a:latin typeface="Times New Roman" panose="02020603050405020304" charset="0"/>
              <a:ea typeface="Times New Roman" panose="02020603050405020304" charset="0"/>
              <a:cs typeface="Times New Roman" panose="02020603050405020304" charset="0"/>
            </a:endParaRPr>
          </a:p>
        </p:txBody>
      </p:sp>
      <p:sp>
        <p:nvSpPr>
          <p:cNvPr id="11" name="Shape 8"/>
          <p:cNvSpPr/>
          <p:nvPr/>
        </p:nvSpPr>
        <p:spPr>
          <a:xfrm>
            <a:off x="4364831" y="2457450"/>
            <a:ext cx="109538" cy="109538"/>
          </a:xfrm>
          <a:prstGeom prst="roundRect">
            <a:avLst>
              <a:gd name="adj" fmla="val 50000"/>
            </a:avLst>
          </a:prstGeom>
          <a:solidFill>
            <a:srgbClr val="01A04E"/>
          </a:solidFill>
        </p:spPr>
      </p:sp>
      <p:sp>
        <p:nvSpPr>
          <p:cNvPr id="12" name="Text 9"/>
          <p:cNvSpPr/>
          <p:nvPr/>
        </p:nvSpPr>
        <p:spPr>
          <a:xfrm>
            <a:off x="3251186" y="2719348"/>
            <a:ext cx="2336800" cy="1214698"/>
          </a:xfrm>
          <a:prstGeom prst="rect">
            <a:avLst/>
          </a:prstGeom>
          <a:noFill/>
        </p:spPr>
        <p:txBody>
          <a:bodyPr vert="horz" wrap="square" lIns="0" tIns="0" rIns="0" bIns="0" rtlCol="0" anchor="ctr"/>
          <a:lstStyle/>
          <a:p>
            <a:pPr marL="0" indent="0" algn="ctr">
              <a:lnSpc>
                <a:spcPts val="1650"/>
              </a:lnSpc>
              <a:buNone/>
            </a:pPr>
            <a:r>
              <a:rPr lang="en-US" altLang="zh-CN" sz="1400" dirty="0">
                <a:solidFill>
                  <a:srgbClr val="666666"/>
                </a:solidFill>
                <a:latin typeface="STSong" panose="02010600040101010101" charset="-122"/>
                <a:ea typeface="STSong" panose="02010600040101010101" charset="-122"/>
                <a:cs typeface="STSong" panose="02010600040101010101" charset="-122"/>
              </a:rPr>
              <a:t>Advocate partners to create a better future together, through effective communication and goal alignment, face life challenges, work together, and build a stable and deep emotional foundation.</a:t>
            </a:r>
            <a:endParaRPr sz="1400">
              <a:latin typeface="STSong" panose="02010600040101010101" charset="-122"/>
              <a:ea typeface="STSong" panose="02010600040101010101" charset="-122"/>
              <a:cs typeface="STSong" panose="02010600040101010101" charset="-122"/>
            </a:endParaRPr>
          </a:p>
        </p:txBody>
      </p:sp>
      <p:sp>
        <p:nvSpPr>
          <p:cNvPr id="13" name="Text 10"/>
          <p:cNvSpPr/>
          <p:nvPr/>
        </p:nvSpPr>
        <p:spPr>
          <a:xfrm>
            <a:off x="5969000" y="2095500"/>
            <a:ext cx="2336800" cy="209550"/>
          </a:xfrm>
          <a:prstGeom prst="rect">
            <a:avLst/>
          </a:prstGeom>
          <a:noFill/>
        </p:spPr>
        <p:txBody>
          <a:bodyPr vert="horz" wrap="square" lIns="0" tIns="0" rIns="0" bIns="0" rtlCol="0" anchor="ctr"/>
          <a:lstStyle/>
          <a:p>
            <a:pPr marL="0" indent="0" algn="ctr">
              <a:lnSpc>
                <a:spcPts val="1650"/>
              </a:lnSpc>
              <a:buNone/>
            </a:pPr>
            <a:r>
              <a:rPr lang="en-US" altLang="zh-CN" b="1" dirty="0">
                <a:solidFill>
                  <a:srgbClr val="000000"/>
                </a:solidFill>
                <a:latin typeface="Times New Roman" panose="02020603050405020304" charset="0"/>
                <a:ea typeface="Times New Roman" panose="02020603050405020304" charset="0"/>
                <a:cs typeface="Times New Roman" panose="02020603050405020304" charset="0"/>
              </a:rPr>
              <a:t>Wise love</a:t>
            </a:r>
            <a:endParaRPr>
              <a:latin typeface="Times New Roman" panose="02020603050405020304" charset="0"/>
              <a:ea typeface="Times New Roman" panose="02020603050405020304" charset="0"/>
              <a:cs typeface="Times New Roman" panose="02020603050405020304" charset="0"/>
            </a:endParaRPr>
          </a:p>
        </p:txBody>
      </p:sp>
      <p:sp>
        <p:nvSpPr>
          <p:cNvPr id="14" name="Shape 11"/>
          <p:cNvSpPr/>
          <p:nvPr/>
        </p:nvSpPr>
        <p:spPr>
          <a:xfrm rot="5400000">
            <a:off x="8524875" y="2452688"/>
            <a:ext cx="119063" cy="104775"/>
          </a:xfrm>
          <a:prstGeom prst="triangle">
            <a:avLst/>
          </a:prstGeom>
          <a:solidFill>
            <a:srgbClr val="01A04E"/>
          </a:solidFill>
        </p:spPr>
      </p:sp>
      <p:sp>
        <p:nvSpPr>
          <p:cNvPr id="15" name="Shape 12"/>
          <p:cNvSpPr/>
          <p:nvPr/>
        </p:nvSpPr>
        <p:spPr>
          <a:xfrm>
            <a:off x="7082631" y="2457450"/>
            <a:ext cx="109538" cy="109538"/>
          </a:xfrm>
          <a:prstGeom prst="roundRect">
            <a:avLst>
              <a:gd name="adj" fmla="val 50000"/>
            </a:avLst>
          </a:prstGeom>
          <a:solidFill>
            <a:srgbClr val="01A04E"/>
          </a:solidFill>
        </p:spPr>
      </p:sp>
      <p:sp>
        <p:nvSpPr>
          <p:cNvPr id="16" name="Text 13"/>
          <p:cNvSpPr/>
          <p:nvPr/>
        </p:nvSpPr>
        <p:spPr>
          <a:xfrm>
            <a:off x="5969000" y="2719388"/>
            <a:ext cx="2336800" cy="1214630"/>
          </a:xfrm>
          <a:prstGeom prst="rect">
            <a:avLst/>
          </a:prstGeom>
          <a:noFill/>
        </p:spPr>
        <p:txBody>
          <a:bodyPr vert="horz" wrap="square" lIns="0" tIns="0" rIns="0" bIns="0" rtlCol="0" anchor="ctr"/>
          <a:lstStyle/>
          <a:p>
            <a:pPr marL="0" indent="0" algn="ctr">
              <a:lnSpc>
                <a:spcPts val="1650"/>
              </a:lnSpc>
              <a:buNone/>
            </a:pPr>
            <a:r>
              <a:rPr lang="en-US" altLang="zh-CN" sz="1400" dirty="0">
                <a:solidFill>
                  <a:srgbClr val="666666"/>
                </a:solidFill>
                <a:latin typeface="STSong" panose="02010600040101010101" charset="-122"/>
                <a:ea typeface="STSong" panose="02010600040101010101" charset="-122"/>
                <a:cs typeface="STSong" panose="02010600040101010101" charset="-122"/>
              </a:rPr>
              <a:t>Advocate a wise view of love, realize that love is not only passion and romance, but also need to tolerate differences and work together to make love stronger in the test of reality.</a:t>
            </a:r>
            <a:endParaRPr sz="1400">
              <a:latin typeface="STSong" panose="02010600040101010101" charset="-122"/>
              <a:ea typeface="STSong" panose="02010600040101010101" charset="-122"/>
              <a:cs typeface="STSong" panose="02010600040101010101"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等腰三角形 4"/>
          <p:cNvSpPr/>
          <p:nvPr>
            <p:custDataLst>
              <p:tags r:id="rId1"/>
            </p:custDataLst>
          </p:nvPr>
        </p:nvSpPr>
        <p:spPr>
          <a:xfrm flipV="1">
            <a:off x="5393307" y="3464481"/>
            <a:ext cx="893653" cy="787006"/>
          </a:xfrm>
          <a:custGeom>
            <a:avLst/>
            <a:gdLst>
              <a:gd name="connsiteX0" fmla="*/ 0 w 1463037"/>
              <a:gd name="connsiteY0" fmla="*/ 1332413 h 1332413"/>
              <a:gd name="connsiteX1" fmla="*/ 731519 w 1463037"/>
              <a:gd name="connsiteY1" fmla="*/ 0 h 1332413"/>
              <a:gd name="connsiteX2" fmla="*/ 1463037 w 1463037"/>
              <a:gd name="connsiteY2" fmla="*/ 1332413 h 1332413"/>
              <a:gd name="connsiteX3" fmla="*/ 0 w 1463037"/>
              <a:gd name="connsiteY3" fmla="*/ 1332413 h 1332413"/>
              <a:gd name="connsiteX0-1" fmla="*/ 0 w 1628500"/>
              <a:gd name="connsiteY0-2" fmla="*/ 1332413 h 1332413"/>
              <a:gd name="connsiteX1-3" fmla="*/ 731519 w 1628500"/>
              <a:gd name="connsiteY1-4" fmla="*/ 0 h 1332413"/>
              <a:gd name="connsiteX2-5" fmla="*/ 1628500 w 1628500"/>
              <a:gd name="connsiteY2-6" fmla="*/ 1306287 h 1332413"/>
              <a:gd name="connsiteX3-7" fmla="*/ 0 w 1628500"/>
              <a:gd name="connsiteY3-8" fmla="*/ 1332413 h 1332413"/>
              <a:gd name="connsiteX0-9" fmla="*/ 0 w 1820089"/>
              <a:gd name="connsiteY0-10" fmla="*/ 1314996 h 1314996"/>
              <a:gd name="connsiteX1-11" fmla="*/ 923108 w 1820089"/>
              <a:gd name="connsiteY1-12" fmla="*/ 0 h 1314996"/>
              <a:gd name="connsiteX2-13" fmla="*/ 1820089 w 1820089"/>
              <a:gd name="connsiteY2-14" fmla="*/ 1306287 h 1314996"/>
              <a:gd name="connsiteX3-15" fmla="*/ 0 w 1820089"/>
              <a:gd name="connsiteY3-16" fmla="*/ 1314996 h 1314996"/>
              <a:gd name="connsiteX0-17" fmla="*/ 0 w 1823188"/>
              <a:gd name="connsiteY0-18" fmla="*/ 1314996 h 1315586"/>
              <a:gd name="connsiteX1-19" fmla="*/ 923108 w 1823188"/>
              <a:gd name="connsiteY1-20" fmla="*/ 0 h 1315586"/>
              <a:gd name="connsiteX2-21" fmla="*/ 1823188 w 1823188"/>
              <a:gd name="connsiteY2-22" fmla="*/ 1315586 h 1315586"/>
              <a:gd name="connsiteX3-23" fmla="*/ 0 w 1823188"/>
              <a:gd name="connsiteY3-24" fmla="*/ 1314996 h 1315586"/>
              <a:gd name="connsiteX0-25" fmla="*/ 0 w 1752354"/>
              <a:gd name="connsiteY0-26" fmla="*/ 1321436 h 1321436"/>
              <a:gd name="connsiteX1-27" fmla="*/ 852274 w 1752354"/>
              <a:gd name="connsiteY1-28" fmla="*/ 0 h 1321436"/>
              <a:gd name="connsiteX2-29" fmla="*/ 1752354 w 1752354"/>
              <a:gd name="connsiteY2-30" fmla="*/ 1315586 h 1321436"/>
              <a:gd name="connsiteX3-31" fmla="*/ 0 w 1752354"/>
              <a:gd name="connsiteY3-32" fmla="*/ 1321436 h 1321436"/>
              <a:gd name="connsiteX0-33" fmla="*/ 0 w 1752354"/>
              <a:gd name="connsiteY0-34" fmla="*/ 1282800 h 1282800"/>
              <a:gd name="connsiteX1-35" fmla="*/ 865153 w 1752354"/>
              <a:gd name="connsiteY1-36" fmla="*/ 0 h 1282800"/>
              <a:gd name="connsiteX2-37" fmla="*/ 1752354 w 1752354"/>
              <a:gd name="connsiteY2-38" fmla="*/ 1276950 h 1282800"/>
              <a:gd name="connsiteX3-39" fmla="*/ 0 w 1752354"/>
              <a:gd name="connsiteY3-40" fmla="*/ 1282800 h 1282800"/>
              <a:gd name="connsiteX0-41" fmla="*/ 0 w 1752354"/>
              <a:gd name="connsiteY0-42" fmla="*/ 1276361 h 1276361"/>
              <a:gd name="connsiteX1-43" fmla="*/ 884471 w 1752354"/>
              <a:gd name="connsiteY1-44" fmla="*/ 0 h 1276361"/>
              <a:gd name="connsiteX2-45" fmla="*/ 1752354 w 1752354"/>
              <a:gd name="connsiteY2-46" fmla="*/ 1270511 h 1276361"/>
              <a:gd name="connsiteX3-47" fmla="*/ 0 w 1752354"/>
              <a:gd name="connsiteY3-48" fmla="*/ 1276361 h 1276361"/>
              <a:gd name="connsiteX0-49" fmla="*/ 0 w 2095047"/>
              <a:gd name="connsiteY0-50" fmla="*/ 1237877 h 1270511"/>
              <a:gd name="connsiteX1-51" fmla="*/ 1227164 w 2095047"/>
              <a:gd name="connsiteY1-52" fmla="*/ 0 h 1270511"/>
              <a:gd name="connsiteX2-53" fmla="*/ 2095047 w 2095047"/>
              <a:gd name="connsiteY2-54" fmla="*/ 1270511 h 1270511"/>
              <a:gd name="connsiteX3-55" fmla="*/ 0 w 2095047"/>
              <a:gd name="connsiteY3-56" fmla="*/ 1237877 h 1270511"/>
              <a:gd name="connsiteX0-57" fmla="*/ 0 w 2469868"/>
              <a:gd name="connsiteY0-58" fmla="*/ 1237877 h 1239723"/>
              <a:gd name="connsiteX1-59" fmla="*/ 1227164 w 2469868"/>
              <a:gd name="connsiteY1-60" fmla="*/ 0 h 1239723"/>
              <a:gd name="connsiteX2-61" fmla="*/ 2469868 w 2469868"/>
              <a:gd name="connsiteY2-62" fmla="*/ 1239723 h 1239723"/>
              <a:gd name="connsiteX3-63" fmla="*/ 0 w 2469868"/>
              <a:gd name="connsiteY3-64" fmla="*/ 1237877 h 1239723"/>
              <a:gd name="connsiteX0-65" fmla="*/ 0 w 2458888"/>
              <a:gd name="connsiteY0-66" fmla="*/ 1237877 h 1239723"/>
              <a:gd name="connsiteX1-67" fmla="*/ 1227164 w 2458888"/>
              <a:gd name="connsiteY1-68" fmla="*/ 0 h 1239723"/>
              <a:gd name="connsiteX2-69" fmla="*/ 2458888 w 2458888"/>
              <a:gd name="connsiteY2-70" fmla="*/ 1239723 h 1239723"/>
              <a:gd name="connsiteX3-71" fmla="*/ 0 w 2458888"/>
              <a:gd name="connsiteY3-72" fmla="*/ 1237877 h 1239723"/>
            </a:gdLst>
            <a:ahLst/>
            <a:cxnLst>
              <a:cxn ang="0">
                <a:pos x="connsiteX0-1" y="connsiteY0-2"/>
              </a:cxn>
              <a:cxn ang="0">
                <a:pos x="connsiteX1-3" y="connsiteY1-4"/>
              </a:cxn>
              <a:cxn ang="0">
                <a:pos x="connsiteX2-5" y="connsiteY2-6"/>
              </a:cxn>
              <a:cxn ang="0">
                <a:pos x="connsiteX3-7" y="connsiteY3-8"/>
              </a:cxn>
            </a:cxnLst>
            <a:rect l="l" t="t" r="r" b="b"/>
            <a:pathLst>
              <a:path w="2458888" h="1239723">
                <a:moveTo>
                  <a:pt x="0" y="1237877"/>
                </a:moveTo>
                <a:lnTo>
                  <a:pt x="1227164" y="0"/>
                </a:lnTo>
                <a:lnTo>
                  <a:pt x="2458888" y="1239723"/>
                </a:lnTo>
                <a:lnTo>
                  <a:pt x="0" y="1237877"/>
                </a:lnTo>
                <a:close/>
              </a:path>
            </a:pathLst>
          </a:custGeom>
          <a:solidFill>
            <a:srgbClr val="40A693">
              <a:lumMod val="20000"/>
              <a:lumOff val="80000"/>
              <a:alpha val="10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endParaRPr>
          </a:p>
        </p:txBody>
      </p:sp>
      <p:sp>
        <p:nvSpPr>
          <p:cNvPr id="8" name="梯形 2"/>
          <p:cNvSpPr/>
          <p:nvPr>
            <p:custDataLst>
              <p:tags r:id="rId2"/>
            </p:custDataLst>
          </p:nvPr>
        </p:nvSpPr>
        <p:spPr>
          <a:xfrm flipV="1">
            <a:off x="3967362" y="747176"/>
            <a:ext cx="3745543" cy="831665"/>
          </a:xfrm>
          <a:custGeom>
            <a:avLst/>
            <a:gdLst>
              <a:gd name="connsiteX0" fmla="*/ 0 w 5347063"/>
              <a:gd name="connsiteY0" fmla="*/ 1341120 h 1341120"/>
              <a:gd name="connsiteX1" fmla="*/ 335280 w 5347063"/>
              <a:gd name="connsiteY1" fmla="*/ 0 h 1341120"/>
              <a:gd name="connsiteX2" fmla="*/ 5011783 w 5347063"/>
              <a:gd name="connsiteY2" fmla="*/ 0 h 1341120"/>
              <a:gd name="connsiteX3" fmla="*/ 5347063 w 5347063"/>
              <a:gd name="connsiteY3" fmla="*/ 1341120 h 1341120"/>
              <a:gd name="connsiteX4" fmla="*/ 0 w 5347063"/>
              <a:gd name="connsiteY4" fmla="*/ 1341120 h 1341120"/>
              <a:gd name="connsiteX0-1" fmla="*/ 0 w 5347063"/>
              <a:gd name="connsiteY0-2" fmla="*/ 1341120 h 1341120"/>
              <a:gd name="connsiteX1-3" fmla="*/ 335280 w 5347063"/>
              <a:gd name="connsiteY1-4" fmla="*/ 0 h 1341120"/>
              <a:gd name="connsiteX2-5" fmla="*/ 4454435 w 5347063"/>
              <a:gd name="connsiteY2-6" fmla="*/ 60960 h 1341120"/>
              <a:gd name="connsiteX3-7" fmla="*/ 5347063 w 5347063"/>
              <a:gd name="connsiteY3-8" fmla="*/ 1341120 h 1341120"/>
              <a:gd name="connsiteX4-9" fmla="*/ 0 w 5347063"/>
              <a:gd name="connsiteY4-10" fmla="*/ 1341120 h 1341120"/>
              <a:gd name="connsiteX0-11" fmla="*/ 0 w 5347063"/>
              <a:gd name="connsiteY0-12" fmla="*/ 1341120 h 1341120"/>
              <a:gd name="connsiteX1-13" fmla="*/ 335280 w 5347063"/>
              <a:gd name="connsiteY1-14" fmla="*/ 0 h 1341120"/>
              <a:gd name="connsiteX2-15" fmla="*/ 4428310 w 5347063"/>
              <a:gd name="connsiteY2-16" fmla="*/ 0 h 1341120"/>
              <a:gd name="connsiteX3-17" fmla="*/ 5347063 w 5347063"/>
              <a:gd name="connsiteY3-18" fmla="*/ 1341120 h 1341120"/>
              <a:gd name="connsiteX4-19" fmla="*/ 0 w 5347063"/>
              <a:gd name="connsiteY4-20" fmla="*/ 1341120 h 1341120"/>
              <a:gd name="connsiteX0-21" fmla="*/ 0 w 5347063"/>
              <a:gd name="connsiteY0-22" fmla="*/ 1341120 h 1341120"/>
              <a:gd name="connsiteX1-23" fmla="*/ 718457 w 5347063"/>
              <a:gd name="connsiteY1-24" fmla="*/ 8709 h 1341120"/>
              <a:gd name="connsiteX2-25" fmla="*/ 4428310 w 5347063"/>
              <a:gd name="connsiteY2-26" fmla="*/ 0 h 1341120"/>
              <a:gd name="connsiteX3-27" fmla="*/ 5347063 w 5347063"/>
              <a:gd name="connsiteY3-28" fmla="*/ 1341120 h 1341120"/>
              <a:gd name="connsiteX4-29" fmla="*/ 0 w 5347063"/>
              <a:gd name="connsiteY4-30" fmla="*/ 1341120 h 1341120"/>
              <a:gd name="connsiteX0-31" fmla="*/ 0 w 5538652"/>
              <a:gd name="connsiteY0-32" fmla="*/ 1332411 h 1341120"/>
              <a:gd name="connsiteX1-33" fmla="*/ 910046 w 5538652"/>
              <a:gd name="connsiteY1-34" fmla="*/ 8709 h 1341120"/>
              <a:gd name="connsiteX2-35" fmla="*/ 4619899 w 5538652"/>
              <a:gd name="connsiteY2-36" fmla="*/ 0 h 1341120"/>
              <a:gd name="connsiteX3-37" fmla="*/ 5538652 w 5538652"/>
              <a:gd name="connsiteY3-38" fmla="*/ 1341120 h 1341120"/>
              <a:gd name="connsiteX4-39" fmla="*/ 0 w 5538652"/>
              <a:gd name="connsiteY4-40" fmla="*/ 1332411 h 1341120"/>
              <a:gd name="connsiteX0-41" fmla="*/ 0 w 5538652"/>
              <a:gd name="connsiteY0-42" fmla="*/ 1332411 h 1341120"/>
              <a:gd name="connsiteX1-43" fmla="*/ 2808514 w 5538652"/>
              <a:gd name="connsiteY1-44" fmla="*/ 1 h 1341120"/>
              <a:gd name="connsiteX2-45" fmla="*/ 4619899 w 5538652"/>
              <a:gd name="connsiteY2-46" fmla="*/ 0 h 1341120"/>
              <a:gd name="connsiteX3-47" fmla="*/ 5538652 w 5538652"/>
              <a:gd name="connsiteY3-48" fmla="*/ 1341120 h 1341120"/>
              <a:gd name="connsiteX4-49" fmla="*/ 0 w 5538652"/>
              <a:gd name="connsiteY4-50" fmla="*/ 1332411 h 1341120"/>
              <a:gd name="connsiteX0-51" fmla="*/ 0 w 3701143"/>
              <a:gd name="connsiteY0-52" fmla="*/ 1271451 h 1341120"/>
              <a:gd name="connsiteX1-53" fmla="*/ 971005 w 3701143"/>
              <a:gd name="connsiteY1-54" fmla="*/ 1 h 1341120"/>
              <a:gd name="connsiteX2-55" fmla="*/ 2782390 w 3701143"/>
              <a:gd name="connsiteY2-56" fmla="*/ 0 h 1341120"/>
              <a:gd name="connsiteX3-57" fmla="*/ 3701143 w 3701143"/>
              <a:gd name="connsiteY3-58" fmla="*/ 1341120 h 1341120"/>
              <a:gd name="connsiteX4-59" fmla="*/ 0 w 3701143"/>
              <a:gd name="connsiteY4-60" fmla="*/ 1271451 h 1341120"/>
              <a:gd name="connsiteX0-61" fmla="*/ 0 w 3709852"/>
              <a:gd name="connsiteY0-62" fmla="*/ 1314994 h 1341120"/>
              <a:gd name="connsiteX1-63" fmla="*/ 979714 w 3709852"/>
              <a:gd name="connsiteY1-64" fmla="*/ 1 h 1341120"/>
              <a:gd name="connsiteX2-65" fmla="*/ 2791099 w 3709852"/>
              <a:gd name="connsiteY2-66" fmla="*/ 0 h 1341120"/>
              <a:gd name="connsiteX3-67" fmla="*/ 3709852 w 3709852"/>
              <a:gd name="connsiteY3-68" fmla="*/ 1341120 h 1341120"/>
              <a:gd name="connsiteX4-69" fmla="*/ 0 w 3709852"/>
              <a:gd name="connsiteY4-70" fmla="*/ 1314994 h 1341120"/>
              <a:gd name="connsiteX0-71" fmla="*/ 0 w 3709852"/>
              <a:gd name="connsiteY0-72" fmla="*/ 1323702 h 1349828"/>
              <a:gd name="connsiteX1-73" fmla="*/ 927462 w 3709852"/>
              <a:gd name="connsiteY1-74" fmla="*/ 0 h 1349828"/>
              <a:gd name="connsiteX2-75" fmla="*/ 2791099 w 3709852"/>
              <a:gd name="connsiteY2-76" fmla="*/ 8708 h 1349828"/>
              <a:gd name="connsiteX3-77" fmla="*/ 3709852 w 3709852"/>
              <a:gd name="connsiteY3-78" fmla="*/ 1349828 h 1349828"/>
              <a:gd name="connsiteX4-79" fmla="*/ 0 w 3709852"/>
              <a:gd name="connsiteY4-80" fmla="*/ 1323702 h 1349828"/>
              <a:gd name="connsiteX0-81" fmla="*/ 0 w 3685055"/>
              <a:gd name="connsiteY0-82" fmla="*/ 1323702 h 1324707"/>
              <a:gd name="connsiteX1-83" fmla="*/ 927462 w 3685055"/>
              <a:gd name="connsiteY1-84" fmla="*/ 0 h 1324707"/>
              <a:gd name="connsiteX2-85" fmla="*/ 2791099 w 3685055"/>
              <a:gd name="connsiteY2-86" fmla="*/ 8708 h 1324707"/>
              <a:gd name="connsiteX3-87" fmla="*/ 3685055 w 3685055"/>
              <a:gd name="connsiteY3-88" fmla="*/ 1324707 h 1324707"/>
              <a:gd name="connsiteX4-89" fmla="*/ 0 w 3685055"/>
              <a:gd name="connsiteY4-90" fmla="*/ 1323702 h 1324707"/>
              <a:gd name="connsiteX0-91" fmla="*/ 0 w 3685055"/>
              <a:gd name="connsiteY0-92" fmla="*/ 1324414 h 1325419"/>
              <a:gd name="connsiteX1-93" fmla="*/ 927462 w 3685055"/>
              <a:gd name="connsiteY1-94" fmla="*/ 712 h 1325419"/>
              <a:gd name="connsiteX2-95" fmla="*/ 2788000 w 3685055"/>
              <a:gd name="connsiteY2-96" fmla="*/ 0 h 1325419"/>
              <a:gd name="connsiteX3-97" fmla="*/ 3685055 w 3685055"/>
              <a:gd name="connsiteY3-98" fmla="*/ 1325419 h 1325419"/>
              <a:gd name="connsiteX4-99" fmla="*/ 0 w 3685055"/>
              <a:gd name="connsiteY4-100" fmla="*/ 1324414 h 1325419"/>
              <a:gd name="connsiteX0-101" fmla="*/ 0 w 3685055"/>
              <a:gd name="connsiteY0-102" fmla="*/ 1339301 h 1340306"/>
              <a:gd name="connsiteX1-103" fmla="*/ 633681 w 3685055"/>
              <a:gd name="connsiteY1-104" fmla="*/ 0 h 1340306"/>
              <a:gd name="connsiteX2-105" fmla="*/ 2788000 w 3685055"/>
              <a:gd name="connsiteY2-106" fmla="*/ 14887 h 1340306"/>
              <a:gd name="connsiteX3-107" fmla="*/ 3685055 w 3685055"/>
              <a:gd name="connsiteY3-108" fmla="*/ 1340306 h 1340306"/>
              <a:gd name="connsiteX4-109" fmla="*/ 0 w 3685055"/>
              <a:gd name="connsiteY4-110" fmla="*/ 1339301 h 1340306"/>
              <a:gd name="connsiteX0-111" fmla="*/ 0 w 3685055"/>
              <a:gd name="connsiteY0-112" fmla="*/ 1339301 h 1340306"/>
              <a:gd name="connsiteX1-113" fmla="*/ 633681 w 3685055"/>
              <a:gd name="connsiteY1-114" fmla="*/ 0 h 1340306"/>
              <a:gd name="connsiteX2-115" fmla="*/ 3071651 w 3685055"/>
              <a:gd name="connsiteY2-116" fmla="*/ 14887 h 1340306"/>
              <a:gd name="connsiteX3-117" fmla="*/ 3685055 w 3685055"/>
              <a:gd name="connsiteY3-118" fmla="*/ 1340306 h 1340306"/>
              <a:gd name="connsiteX4-119" fmla="*/ 0 w 3685055"/>
              <a:gd name="connsiteY4-120" fmla="*/ 1339301 h 1340306"/>
              <a:gd name="connsiteX0-121" fmla="*/ 0 w 3685055"/>
              <a:gd name="connsiteY0-122" fmla="*/ 1324414 h 1325419"/>
              <a:gd name="connsiteX1-123" fmla="*/ 456470 w 3685055"/>
              <a:gd name="connsiteY1-124" fmla="*/ 16311 h 1325419"/>
              <a:gd name="connsiteX2-125" fmla="*/ 3071651 w 3685055"/>
              <a:gd name="connsiteY2-126" fmla="*/ 0 h 1325419"/>
              <a:gd name="connsiteX3-127" fmla="*/ 3685055 w 3685055"/>
              <a:gd name="connsiteY3-128" fmla="*/ 1325419 h 1325419"/>
              <a:gd name="connsiteX4-129" fmla="*/ 0 w 3685055"/>
              <a:gd name="connsiteY4-130" fmla="*/ 1324414 h 1325419"/>
              <a:gd name="connsiteX0-131" fmla="*/ 0 w 3685055"/>
              <a:gd name="connsiteY0-132" fmla="*/ 1308103 h 1309108"/>
              <a:gd name="connsiteX1-133" fmla="*/ 456470 w 3685055"/>
              <a:gd name="connsiteY1-134" fmla="*/ 0 h 1309108"/>
              <a:gd name="connsiteX2-135" fmla="*/ 3211944 w 3685055"/>
              <a:gd name="connsiteY2-136" fmla="*/ 14887 h 1309108"/>
              <a:gd name="connsiteX3-137" fmla="*/ 3685055 w 3685055"/>
              <a:gd name="connsiteY3-138" fmla="*/ 1309108 h 1309108"/>
              <a:gd name="connsiteX4-139" fmla="*/ 0 w 3685055"/>
              <a:gd name="connsiteY4-140" fmla="*/ 1308103 h 1309108"/>
              <a:gd name="connsiteX0-141" fmla="*/ 0 w 3685055"/>
              <a:gd name="connsiteY0-142" fmla="*/ 1324691 h 1325696"/>
              <a:gd name="connsiteX1-143" fmla="*/ 350267 w 3685055"/>
              <a:gd name="connsiteY1-144" fmla="*/ 0 h 1325696"/>
              <a:gd name="connsiteX2-145" fmla="*/ 3211944 w 3685055"/>
              <a:gd name="connsiteY2-146" fmla="*/ 31475 h 1325696"/>
              <a:gd name="connsiteX3-147" fmla="*/ 3685055 w 3685055"/>
              <a:gd name="connsiteY3-148" fmla="*/ 1325696 h 1325696"/>
              <a:gd name="connsiteX4-149" fmla="*/ 0 w 3685055"/>
              <a:gd name="connsiteY4-150" fmla="*/ 1324691 h 1325696"/>
              <a:gd name="connsiteX0-151" fmla="*/ 0 w 3685055"/>
              <a:gd name="connsiteY0-152" fmla="*/ 1324691 h 1325696"/>
              <a:gd name="connsiteX1-153" fmla="*/ 350267 w 3685055"/>
              <a:gd name="connsiteY1-154" fmla="*/ 0 h 1325696"/>
              <a:gd name="connsiteX2-155" fmla="*/ 3347647 w 3685055"/>
              <a:gd name="connsiteY2-156" fmla="*/ 14887 h 1325696"/>
              <a:gd name="connsiteX3-157" fmla="*/ 3685055 w 3685055"/>
              <a:gd name="connsiteY3-158" fmla="*/ 1325696 h 1325696"/>
              <a:gd name="connsiteX4-159" fmla="*/ 0 w 3685055"/>
              <a:gd name="connsiteY4-160" fmla="*/ 1324691 h 1325696"/>
              <a:gd name="connsiteX0-161" fmla="*/ 0 w 3685055"/>
              <a:gd name="connsiteY0-162" fmla="*/ 1326390 h 1327395"/>
              <a:gd name="connsiteX1-163" fmla="*/ 350267 w 3685055"/>
              <a:gd name="connsiteY1-164" fmla="*/ 1699 h 1327395"/>
              <a:gd name="connsiteX2-165" fmla="*/ 3401870 w 3685055"/>
              <a:gd name="connsiteY2-166" fmla="*/ 0 h 1327395"/>
              <a:gd name="connsiteX3-167" fmla="*/ 3685055 w 3685055"/>
              <a:gd name="connsiteY3-168" fmla="*/ 1327395 h 1327395"/>
              <a:gd name="connsiteX4-169" fmla="*/ 0 w 3685055"/>
              <a:gd name="connsiteY4-170" fmla="*/ 1326390 h 1327395"/>
              <a:gd name="connsiteX0-171" fmla="*/ 0 w 3685055"/>
              <a:gd name="connsiteY0-172" fmla="*/ 1326390 h 1327395"/>
              <a:gd name="connsiteX1-173" fmla="*/ 281256 w 3685055"/>
              <a:gd name="connsiteY1-174" fmla="*/ 1699 h 1327395"/>
              <a:gd name="connsiteX2-175" fmla="*/ 3401870 w 3685055"/>
              <a:gd name="connsiteY2-176" fmla="*/ 0 h 1327395"/>
              <a:gd name="connsiteX3-177" fmla="*/ 3685055 w 3685055"/>
              <a:gd name="connsiteY3-178" fmla="*/ 1327395 h 1327395"/>
              <a:gd name="connsiteX4-179" fmla="*/ 0 w 3685055"/>
              <a:gd name="connsiteY4-180" fmla="*/ 1326390 h 1327395"/>
              <a:gd name="connsiteX0-181" fmla="*/ 0 w 3685055"/>
              <a:gd name="connsiteY0-182" fmla="*/ 1326390 h 1327395"/>
              <a:gd name="connsiteX1-183" fmla="*/ 321742 w 3685055"/>
              <a:gd name="connsiteY1-184" fmla="*/ 114399 h 1327395"/>
              <a:gd name="connsiteX2-185" fmla="*/ 3401870 w 3685055"/>
              <a:gd name="connsiteY2-186" fmla="*/ 0 h 1327395"/>
              <a:gd name="connsiteX3-187" fmla="*/ 3685055 w 3685055"/>
              <a:gd name="connsiteY3-188" fmla="*/ 1327395 h 1327395"/>
              <a:gd name="connsiteX4-189" fmla="*/ 0 w 3685055"/>
              <a:gd name="connsiteY4-190" fmla="*/ 1326390 h 1327395"/>
              <a:gd name="connsiteX0-191" fmla="*/ 0 w 3685055"/>
              <a:gd name="connsiteY0-192" fmla="*/ 1326390 h 1327395"/>
              <a:gd name="connsiteX1-193" fmla="*/ 333310 w 3685055"/>
              <a:gd name="connsiteY1-194" fmla="*/ 58049 h 1327395"/>
              <a:gd name="connsiteX2-195" fmla="*/ 3401870 w 3685055"/>
              <a:gd name="connsiteY2-196" fmla="*/ 0 h 1327395"/>
              <a:gd name="connsiteX3-197" fmla="*/ 3685055 w 3685055"/>
              <a:gd name="connsiteY3-198" fmla="*/ 1327395 h 1327395"/>
              <a:gd name="connsiteX4-199" fmla="*/ 0 w 3685055"/>
              <a:gd name="connsiteY4-200" fmla="*/ 1326390 h 1327395"/>
              <a:gd name="connsiteX0-201" fmla="*/ 0 w 3685055"/>
              <a:gd name="connsiteY0-202" fmla="*/ 1270040 h 1271045"/>
              <a:gd name="connsiteX1-203" fmla="*/ 333310 w 3685055"/>
              <a:gd name="connsiteY1-204" fmla="*/ 1699 h 1271045"/>
              <a:gd name="connsiteX2-205" fmla="*/ 3291979 w 3685055"/>
              <a:gd name="connsiteY2-206" fmla="*/ 0 h 1271045"/>
              <a:gd name="connsiteX3-207" fmla="*/ 3685055 w 3685055"/>
              <a:gd name="connsiteY3-208" fmla="*/ 1271045 h 1271045"/>
              <a:gd name="connsiteX4-209" fmla="*/ 0 w 3685055"/>
              <a:gd name="connsiteY4-210" fmla="*/ 1270040 h 1271045"/>
              <a:gd name="connsiteX0-211" fmla="*/ 0 w 3685055"/>
              <a:gd name="connsiteY0-212" fmla="*/ 1270040 h 1271045"/>
              <a:gd name="connsiteX1-213" fmla="*/ 333310 w 3685055"/>
              <a:gd name="connsiteY1-214" fmla="*/ 1699 h 1271045"/>
              <a:gd name="connsiteX2-215" fmla="*/ 3338249 w 3685055"/>
              <a:gd name="connsiteY2-216" fmla="*/ 0 h 1271045"/>
              <a:gd name="connsiteX3-217" fmla="*/ 3685055 w 3685055"/>
              <a:gd name="connsiteY3-218" fmla="*/ 1271045 h 1271045"/>
              <a:gd name="connsiteX4-219" fmla="*/ 0 w 3685055"/>
              <a:gd name="connsiteY4-220" fmla="*/ 1270040 h 1271045"/>
              <a:gd name="connsiteX0-221" fmla="*/ 0 w 3725542"/>
              <a:gd name="connsiteY0-222" fmla="*/ 1292580 h 1292580"/>
              <a:gd name="connsiteX1-223" fmla="*/ 373797 w 3725542"/>
              <a:gd name="connsiteY1-224" fmla="*/ 1699 h 1292580"/>
              <a:gd name="connsiteX2-225" fmla="*/ 3378736 w 3725542"/>
              <a:gd name="connsiteY2-226" fmla="*/ 0 h 1292580"/>
              <a:gd name="connsiteX3-227" fmla="*/ 3725542 w 3725542"/>
              <a:gd name="connsiteY3-228" fmla="*/ 1271045 h 1292580"/>
              <a:gd name="connsiteX4-229" fmla="*/ 0 w 3725542"/>
              <a:gd name="connsiteY4-230" fmla="*/ 1292580 h 1292580"/>
              <a:gd name="connsiteX0-231" fmla="*/ 0 w 3725542"/>
              <a:gd name="connsiteY0-232" fmla="*/ 1292580 h 1292580"/>
              <a:gd name="connsiteX1-233" fmla="*/ 463198 w 3725542"/>
              <a:gd name="connsiteY1-234" fmla="*/ 12969 h 1292580"/>
              <a:gd name="connsiteX2-235" fmla="*/ 3378736 w 3725542"/>
              <a:gd name="connsiteY2-236" fmla="*/ 0 h 1292580"/>
              <a:gd name="connsiteX3-237" fmla="*/ 3725542 w 3725542"/>
              <a:gd name="connsiteY3-238" fmla="*/ 1271045 h 1292580"/>
              <a:gd name="connsiteX4-239" fmla="*/ 0 w 3725542"/>
              <a:gd name="connsiteY4-240" fmla="*/ 1292580 h 1292580"/>
              <a:gd name="connsiteX0-241" fmla="*/ 0 w 3859644"/>
              <a:gd name="connsiteY0-242" fmla="*/ 1292580 h 1292580"/>
              <a:gd name="connsiteX1-243" fmla="*/ 463198 w 3859644"/>
              <a:gd name="connsiteY1-244" fmla="*/ 12969 h 1292580"/>
              <a:gd name="connsiteX2-245" fmla="*/ 3378736 w 3859644"/>
              <a:gd name="connsiteY2-246" fmla="*/ 0 h 1292580"/>
              <a:gd name="connsiteX3-247" fmla="*/ 3859644 w 3859644"/>
              <a:gd name="connsiteY3-248" fmla="*/ 1259775 h 1292580"/>
              <a:gd name="connsiteX4-249" fmla="*/ 0 w 3859644"/>
              <a:gd name="connsiteY4-250" fmla="*/ 1292580 h 1292580"/>
              <a:gd name="connsiteX0-251" fmla="*/ 0 w 3874545"/>
              <a:gd name="connsiteY0-252" fmla="*/ 1281310 h 1281310"/>
              <a:gd name="connsiteX1-253" fmla="*/ 478099 w 3874545"/>
              <a:gd name="connsiteY1-254" fmla="*/ 12969 h 1281310"/>
              <a:gd name="connsiteX2-255" fmla="*/ 3393637 w 3874545"/>
              <a:gd name="connsiteY2-256" fmla="*/ 0 h 1281310"/>
              <a:gd name="connsiteX3-257" fmla="*/ 3874545 w 3874545"/>
              <a:gd name="connsiteY3-258" fmla="*/ 1259775 h 1281310"/>
              <a:gd name="connsiteX4-259" fmla="*/ 0 w 3874545"/>
              <a:gd name="connsiteY4-260" fmla="*/ 1281310 h 1281310"/>
              <a:gd name="connsiteX0-261" fmla="*/ 0 w 3874545"/>
              <a:gd name="connsiteY0-262" fmla="*/ 1281310 h 1281310"/>
              <a:gd name="connsiteX1-263" fmla="*/ 490685 w 3874545"/>
              <a:gd name="connsiteY1-264" fmla="*/ 12969 h 1281310"/>
              <a:gd name="connsiteX2-265" fmla="*/ 3393637 w 3874545"/>
              <a:gd name="connsiteY2-266" fmla="*/ 0 h 1281310"/>
              <a:gd name="connsiteX3-267" fmla="*/ 3874545 w 3874545"/>
              <a:gd name="connsiteY3-268" fmla="*/ 1259775 h 1281310"/>
              <a:gd name="connsiteX4-269" fmla="*/ 0 w 3874545"/>
              <a:gd name="connsiteY4-270" fmla="*/ 1281310 h 12813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4545" h="1281310">
                <a:moveTo>
                  <a:pt x="0" y="1281310"/>
                </a:moveTo>
                <a:lnTo>
                  <a:pt x="490685" y="12969"/>
                </a:lnTo>
                <a:lnTo>
                  <a:pt x="3393637" y="0"/>
                </a:lnTo>
                <a:lnTo>
                  <a:pt x="3874545" y="1259775"/>
                </a:lnTo>
                <a:lnTo>
                  <a:pt x="0" y="1281310"/>
                </a:lnTo>
                <a:close/>
              </a:path>
            </a:pathLst>
          </a:custGeom>
          <a:solidFill>
            <a:srgbClr val="40A693">
              <a:lumMod val="75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endParaRPr>
          </a:p>
        </p:txBody>
      </p:sp>
      <p:sp>
        <p:nvSpPr>
          <p:cNvPr id="9" name="梯形 2"/>
          <p:cNvSpPr/>
          <p:nvPr>
            <p:custDataLst>
              <p:tags r:id="rId3"/>
            </p:custDataLst>
          </p:nvPr>
        </p:nvSpPr>
        <p:spPr>
          <a:xfrm flipV="1">
            <a:off x="4457442" y="1655461"/>
            <a:ext cx="2765383" cy="824349"/>
          </a:xfrm>
          <a:custGeom>
            <a:avLst/>
            <a:gdLst>
              <a:gd name="connsiteX0" fmla="*/ 0 w 5347063"/>
              <a:gd name="connsiteY0" fmla="*/ 1341120 h 1341120"/>
              <a:gd name="connsiteX1" fmla="*/ 335280 w 5347063"/>
              <a:gd name="connsiteY1" fmla="*/ 0 h 1341120"/>
              <a:gd name="connsiteX2" fmla="*/ 5011783 w 5347063"/>
              <a:gd name="connsiteY2" fmla="*/ 0 h 1341120"/>
              <a:gd name="connsiteX3" fmla="*/ 5347063 w 5347063"/>
              <a:gd name="connsiteY3" fmla="*/ 1341120 h 1341120"/>
              <a:gd name="connsiteX4" fmla="*/ 0 w 5347063"/>
              <a:gd name="connsiteY4" fmla="*/ 1341120 h 1341120"/>
              <a:gd name="connsiteX0-1" fmla="*/ 0 w 5347063"/>
              <a:gd name="connsiteY0-2" fmla="*/ 1341120 h 1341120"/>
              <a:gd name="connsiteX1-3" fmla="*/ 335280 w 5347063"/>
              <a:gd name="connsiteY1-4" fmla="*/ 0 h 1341120"/>
              <a:gd name="connsiteX2-5" fmla="*/ 4454435 w 5347063"/>
              <a:gd name="connsiteY2-6" fmla="*/ 60960 h 1341120"/>
              <a:gd name="connsiteX3-7" fmla="*/ 5347063 w 5347063"/>
              <a:gd name="connsiteY3-8" fmla="*/ 1341120 h 1341120"/>
              <a:gd name="connsiteX4-9" fmla="*/ 0 w 5347063"/>
              <a:gd name="connsiteY4-10" fmla="*/ 1341120 h 1341120"/>
              <a:gd name="connsiteX0-11" fmla="*/ 0 w 5347063"/>
              <a:gd name="connsiteY0-12" fmla="*/ 1341120 h 1341120"/>
              <a:gd name="connsiteX1-13" fmla="*/ 335280 w 5347063"/>
              <a:gd name="connsiteY1-14" fmla="*/ 0 h 1341120"/>
              <a:gd name="connsiteX2-15" fmla="*/ 4428310 w 5347063"/>
              <a:gd name="connsiteY2-16" fmla="*/ 0 h 1341120"/>
              <a:gd name="connsiteX3-17" fmla="*/ 5347063 w 5347063"/>
              <a:gd name="connsiteY3-18" fmla="*/ 1341120 h 1341120"/>
              <a:gd name="connsiteX4-19" fmla="*/ 0 w 5347063"/>
              <a:gd name="connsiteY4-20" fmla="*/ 1341120 h 1341120"/>
              <a:gd name="connsiteX0-21" fmla="*/ 0 w 5347063"/>
              <a:gd name="connsiteY0-22" fmla="*/ 1341120 h 1341120"/>
              <a:gd name="connsiteX1-23" fmla="*/ 718457 w 5347063"/>
              <a:gd name="connsiteY1-24" fmla="*/ 8709 h 1341120"/>
              <a:gd name="connsiteX2-25" fmla="*/ 4428310 w 5347063"/>
              <a:gd name="connsiteY2-26" fmla="*/ 0 h 1341120"/>
              <a:gd name="connsiteX3-27" fmla="*/ 5347063 w 5347063"/>
              <a:gd name="connsiteY3-28" fmla="*/ 1341120 h 1341120"/>
              <a:gd name="connsiteX4-29" fmla="*/ 0 w 5347063"/>
              <a:gd name="connsiteY4-30" fmla="*/ 1341120 h 1341120"/>
              <a:gd name="connsiteX0-31" fmla="*/ 0 w 5538652"/>
              <a:gd name="connsiteY0-32" fmla="*/ 1332411 h 1341120"/>
              <a:gd name="connsiteX1-33" fmla="*/ 910046 w 5538652"/>
              <a:gd name="connsiteY1-34" fmla="*/ 8709 h 1341120"/>
              <a:gd name="connsiteX2-35" fmla="*/ 4619899 w 5538652"/>
              <a:gd name="connsiteY2-36" fmla="*/ 0 h 1341120"/>
              <a:gd name="connsiteX3-37" fmla="*/ 5538652 w 5538652"/>
              <a:gd name="connsiteY3-38" fmla="*/ 1341120 h 1341120"/>
              <a:gd name="connsiteX4-39" fmla="*/ 0 w 5538652"/>
              <a:gd name="connsiteY4-40" fmla="*/ 1332411 h 1341120"/>
              <a:gd name="connsiteX0-41" fmla="*/ 0 w 5538652"/>
              <a:gd name="connsiteY0-42" fmla="*/ 1332411 h 1341120"/>
              <a:gd name="connsiteX1-43" fmla="*/ 2808514 w 5538652"/>
              <a:gd name="connsiteY1-44" fmla="*/ 1 h 1341120"/>
              <a:gd name="connsiteX2-45" fmla="*/ 4619899 w 5538652"/>
              <a:gd name="connsiteY2-46" fmla="*/ 0 h 1341120"/>
              <a:gd name="connsiteX3-47" fmla="*/ 5538652 w 5538652"/>
              <a:gd name="connsiteY3-48" fmla="*/ 1341120 h 1341120"/>
              <a:gd name="connsiteX4-49" fmla="*/ 0 w 5538652"/>
              <a:gd name="connsiteY4-50" fmla="*/ 1332411 h 1341120"/>
              <a:gd name="connsiteX0-51" fmla="*/ 0 w 3701143"/>
              <a:gd name="connsiteY0-52" fmla="*/ 1271451 h 1341120"/>
              <a:gd name="connsiteX1-53" fmla="*/ 971005 w 3701143"/>
              <a:gd name="connsiteY1-54" fmla="*/ 1 h 1341120"/>
              <a:gd name="connsiteX2-55" fmla="*/ 2782390 w 3701143"/>
              <a:gd name="connsiteY2-56" fmla="*/ 0 h 1341120"/>
              <a:gd name="connsiteX3-57" fmla="*/ 3701143 w 3701143"/>
              <a:gd name="connsiteY3-58" fmla="*/ 1341120 h 1341120"/>
              <a:gd name="connsiteX4-59" fmla="*/ 0 w 3701143"/>
              <a:gd name="connsiteY4-60" fmla="*/ 1271451 h 1341120"/>
              <a:gd name="connsiteX0-61" fmla="*/ 0 w 3709852"/>
              <a:gd name="connsiteY0-62" fmla="*/ 1314994 h 1341120"/>
              <a:gd name="connsiteX1-63" fmla="*/ 979714 w 3709852"/>
              <a:gd name="connsiteY1-64" fmla="*/ 1 h 1341120"/>
              <a:gd name="connsiteX2-65" fmla="*/ 2791099 w 3709852"/>
              <a:gd name="connsiteY2-66" fmla="*/ 0 h 1341120"/>
              <a:gd name="connsiteX3-67" fmla="*/ 3709852 w 3709852"/>
              <a:gd name="connsiteY3-68" fmla="*/ 1341120 h 1341120"/>
              <a:gd name="connsiteX4-69" fmla="*/ 0 w 3709852"/>
              <a:gd name="connsiteY4-70" fmla="*/ 1314994 h 1341120"/>
              <a:gd name="connsiteX0-71" fmla="*/ 0 w 3709852"/>
              <a:gd name="connsiteY0-72" fmla="*/ 1323702 h 1349828"/>
              <a:gd name="connsiteX1-73" fmla="*/ 927462 w 3709852"/>
              <a:gd name="connsiteY1-74" fmla="*/ 0 h 1349828"/>
              <a:gd name="connsiteX2-75" fmla="*/ 2791099 w 3709852"/>
              <a:gd name="connsiteY2-76" fmla="*/ 8708 h 1349828"/>
              <a:gd name="connsiteX3-77" fmla="*/ 3709852 w 3709852"/>
              <a:gd name="connsiteY3-78" fmla="*/ 1349828 h 1349828"/>
              <a:gd name="connsiteX4-79" fmla="*/ 0 w 3709852"/>
              <a:gd name="connsiteY4-80" fmla="*/ 1323702 h 1349828"/>
              <a:gd name="connsiteX0-81" fmla="*/ 0 w 3685055"/>
              <a:gd name="connsiteY0-82" fmla="*/ 1323702 h 1324707"/>
              <a:gd name="connsiteX1-83" fmla="*/ 927462 w 3685055"/>
              <a:gd name="connsiteY1-84" fmla="*/ 0 h 1324707"/>
              <a:gd name="connsiteX2-85" fmla="*/ 2791099 w 3685055"/>
              <a:gd name="connsiteY2-86" fmla="*/ 8708 h 1324707"/>
              <a:gd name="connsiteX3-87" fmla="*/ 3685055 w 3685055"/>
              <a:gd name="connsiteY3-88" fmla="*/ 1324707 h 1324707"/>
              <a:gd name="connsiteX4-89" fmla="*/ 0 w 3685055"/>
              <a:gd name="connsiteY4-90" fmla="*/ 1323702 h 1324707"/>
              <a:gd name="connsiteX0-91" fmla="*/ 0 w 3685055"/>
              <a:gd name="connsiteY0-92" fmla="*/ 1324414 h 1325419"/>
              <a:gd name="connsiteX1-93" fmla="*/ 927462 w 3685055"/>
              <a:gd name="connsiteY1-94" fmla="*/ 712 h 1325419"/>
              <a:gd name="connsiteX2-95" fmla="*/ 2788000 w 3685055"/>
              <a:gd name="connsiteY2-96" fmla="*/ 0 h 1325419"/>
              <a:gd name="connsiteX3-97" fmla="*/ 3685055 w 3685055"/>
              <a:gd name="connsiteY3-98" fmla="*/ 1325419 h 1325419"/>
              <a:gd name="connsiteX4-99" fmla="*/ 0 w 3685055"/>
              <a:gd name="connsiteY4-100" fmla="*/ 1324414 h 1325419"/>
              <a:gd name="connsiteX0-101" fmla="*/ 0 w 3685055"/>
              <a:gd name="connsiteY0-102" fmla="*/ 1339301 h 1340306"/>
              <a:gd name="connsiteX1-103" fmla="*/ 633681 w 3685055"/>
              <a:gd name="connsiteY1-104" fmla="*/ 0 h 1340306"/>
              <a:gd name="connsiteX2-105" fmla="*/ 2788000 w 3685055"/>
              <a:gd name="connsiteY2-106" fmla="*/ 14887 h 1340306"/>
              <a:gd name="connsiteX3-107" fmla="*/ 3685055 w 3685055"/>
              <a:gd name="connsiteY3-108" fmla="*/ 1340306 h 1340306"/>
              <a:gd name="connsiteX4-109" fmla="*/ 0 w 3685055"/>
              <a:gd name="connsiteY4-110" fmla="*/ 1339301 h 1340306"/>
              <a:gd name="connsiteX0-111" fmla="*/ 0 w 3685055"/>
              <a:gd name="connsiteY0-112" fmla="*/ 1339301 h 1340306"/>
              <a:gd name="connsiteX1-113" fmla="*/ 633681 w 3685055"/>
              <a:gd name="connsiteY1-114" fmla="*/ 0 h 1340306"/>
              <a:gd name="connsiteX2-115" fmla="*/ 3071651 w 3685055"/>
              <a:gd name="connsiteY2-116" fmla="*/ 14887 h 1340306"/>
              <a:gd name="connsiteX3-117" fmla="*/ 3685055 w 3685055"/>
              <a:gd name="connsiteY3-118" fmla="*/ 1340306 h 1340306"/>
              <a:gd name="connsiteX4-119" fmla="*/ 0 w 3685055"/>
              <a:gd name="connsiteY4-120" fmla="*/ 1339301 h 1340306"/>
              <a:gd name="connsiteX0-121" fmla="*/ 0 w 3685055"/>
              <a:gd name="connsiteY0-122" fmla="*/ 1324414 h 1325419"/>
              <a:gd name="connsiteX1-123" fmla="*/ 456470 w 3685055"/>
              <a:gd name="connsiteY1-124" fmla="*/ 16311 h 1325419"/>
              <a:gd name="connsiteX2-125" fmla="*/ 3071651 w 3685055"/>
              <a:gd name="connsiteY2-126" fmla="*/ 0 h 1325419"/>
              <a:gd name="connsiteX3-127" fmla="*/ 3685055 w 3685055"/>
              <a:gd name="connsiteY3-128" fmla="*/ 1325419 h 1325419"/>
              <a:gd name="connsiteX4-129" fmla="*/ 0 w 3685055"/>
              <a:gd name="connsiteY4-130" fmla="*/ 1324414 h 1325419"/>
              <a:gd name="connsiteX0-131" fmla="*/ 0 w 3685055"/>
              <a:gd name="connsiteY0-132" fmla="*/ 1308103 h 1309108"/>
              <a:gd name="connsiteX1-133" fmla="*/ 456470 w 3685055"/>
              <a:gd name="connsiteY1-134" fmla="*/ 0 h 1309108"/>
              <a:gd name="connsiteX2-135" fmla="*/ 3211944 w 3685055"/>
              <a:gd name="connsiteY2-136" fmla="*/ 14887 h 1309108"/>
              <a:gd name="connsiteX3-137" fmla="*/ 3685055 w 3685055"/>
              <a:gd name="connsiteY3-138" fmla="*/ 1309108 h 1309108"/>
              <a:gd name="connsiteX4-139" fmla="*/ 0 w 3685055"/>
              <a:gd name="connsiteY4-140" fmla="*/ 1308103 h 1309108"/>
              <a:gd name="connsiteX0-141" fmla="*/ 0 w 3685055"/>
              <a:gd name="connsiteY0-142" fmla="*/ 1324691 h 1325696"/>
              <a:gd name="connsiteX1-143" fmla="*/ 350267 w 3685055"/>
              <a:gd name="connsiteY1-144" fmla="*/ 0 h 1325696"/>
              <a:gd name="connsiteX2-145" fmla="*/ 3211944 w 3685055"/>
              <a:gd name="connsiteY2-146" fmla="*/ 31475 h 1325696"/>
              <a:gd name="connsiteX3-147" fmla="*/ 3685055 w 3685055"/>
              <a:gd name="connsiteY3-148" fmla="*/ 1325696 h 1325696"/>
              <a:gd name="connsiteX4-149" fmla="*/ 0 w 3685055"/>
              <a:gd name="connsiteY4-150" fmla="*/ 1324691 h 1325696"/>
              <a:gd name="connsiteX0-151" fmla="*/ 0 w 3685055"/>
              <a:gd name="connsiteY0-152" fmla="*/ 1324691 h 1325696"/>
              <a:gd name="connsiteX1-153" fmla="*/ 350267 w 3685055"/>
              <a:gd name="connsiteY1-154" fmla="*/ 0 h 1325696"/>
              <a:gd name="connsiteX2-155" fmla="*/ 3347647 w 3685055"/>
              <a:gd name="connsiteY2-156" fmla="*/ 14887 h 1325696"/>
              <a:gd name="connsiteX3-157" fmla="*/ 3685055 w 3685055"/>
              <a:gd name="connsiteY3-158" fmla="*/ 1325696 h 1325696"/>
              <a:gd name="connsiteX4-159" fmla="*/ 0 w 3685055"/>
              <a:gd name="connsiteY4-160" fmla="*/ 1324691 h 1325696"/>
              <a:gd name="connsiteX0-161" fmla="*/ 0 w 3685055"/>
              <a:gd name="connsiteY0-162" fmla="*/ 1326390 h 1327395"/>
              <a:gd name="connsiteX1-163" fmla="*/ 350267 w 3685055"/>
              <a:gd name="connsiteY1-164" fmla="*/ 1699 h 1327395"/>
              <a:gd name="connsiteX2-165" fmla="*/ 3401870 w 3685055"/>
              <a:gd name="connsiteY2-166" fmla="*/ 0 h 1327395"/>
              <a:gd name="connsiteX3-167" fmla="*/ 3685055 w 3685055"/>
              <a:gd name="connsiteY3-168" fmla="*/ 1327395 h 1327395"/>
              <a:gd name="connsiteX4-169" fmla="*/ 0 w 3685055"/>
              <a:gd name="connsiteY4-170" fmla="*/ 1326390 h 1327395"/>
              <a:gd name="connsiteX0-171" fmla="*/ 0 w 3685055"/>
              <a:gd name="connsiteY0-172" fmla="*/ 1326390 h 1327395"/>
              <a:gd name="connsiteX1-173" fmla="*/ 281256 w 3685055"/>
              <a:gd name="connsiteY1-174" fmla="*/ 1699 h 1327395"/>
              <a:gd name="connsiteX2-175" fmla="*/ 3401870 w 3685055"/>
              <a:gd name="connsiteY2-176" fmla="*/ 0 h 1327395"/>
              <a:gd name="connsiteX3-177" fmla="*/ 3685055 w 3685055"/>
              <a:gd name="connsiteY3-178" fmla="*/ 1327395 h 1327395"/>
              <a:gd name="connsiteX4-179" fmla="*/ 0 w 3685055"/>
              <a:gd name="connsiteY4-180" fmla="*/ 1326390 h 1327395"/>
              <a:gd name="connsiteX0-181" fmla="*/ 0 w 3685055"/>
              <a:gd name="connsiteY0-182" fmla="*/ 1326390 h 1327395"/>
              <a:gd name="connsiteX1-183" fmla="*/ 321742 w 3685055"/>
              <a:gd name="connsiteY1-184" fmla="*/ 114399 h 1327395"/>
              <a:gd name="connsiteX2-185" fmla="*/ 3401870 w 3685055"/>
              <a:gd name="connsiteY2-186" fmla="*/ 0 h 1327395"/>
              <a:gd name="connsiteX3-187" fmla="*/ 3685055 w 3685055"/>
              <a:gd name="connsiteY3-188" fmla="*/ 1327395 h 1327395"/>
              <a:gd name="connsiteX4-189" fmla="*/ 0 w 3685055"/>
              <a:gd name="connsiteY4-190" fmla="*/ 1326390 h 1327395"/>
              <a:gd name="connsiteX0-191" fmla="*/ 0 w 3685055"/>
              <a:gd name="connsiteY0-192" fmla="*/ 1326390 h 1327395"/>
              <a:gd name="connsiteX1-193" fmla="*/ 333310 w 3685055"/>
              <a:gd name="connsiteY1-194" fmla="*/ 58049 h 1327395"/>
              <a:gd name="connsiteX2-195" fmla="*/ 3401870 w 3685055"/>
              <a:gd name="connsiteY2-196" fmla="*/ 0 h 1327395"/>
              <a:gd name="connsiteX3-197" fmla="*/ 3685055 w 3685055"/>
              <a:gd name="connsiteY3-198" fmla="*/ 1327395 h 1327395"/>
              <a:gd name="connsiteX4-199" fmla="*/ 0 w 3685055"/>
              <a:gd name="connsiteY4-200" fmla="*/ 1326390 h 1327395"/>
              <a:gd name="connsiteX0-201" fmla="*/ 0 w 3685055"/>
              <a:gd name="connsiteY0-202" fmla="*/ 1270040 h 1271045"/>
              <a:gd name="connsiteX1-203" fmla="*/ 333310 w 3685055"/>
              <a:gd name="connsiteY1-204" fmla="*/ 1699 h 1271045"/>
              <a:gd name="connsiteX2-205" fmla="*/ 3291979 w 3685055"/>
              <a:gd name="connsiteY2-206" fmla="*/ 0 h 1271045"/>
              <a:gd name="connsiteX3-207" fmla="*/ 3685055 w 3685055"/>
              <a:gd name="connsiteY3-208" fmla="*/ 1271045 h 1271045"/>
              <a:gd name="connsiteX4-209" fmla="*/ 0 w 3685055"/>
              <a:gd name="connsiteY4-210" fmla="*/ 1270040 h 1271045"/>
              <a:gd name="connsiteX0-211" fmla="*/ 0 w 3685055"/>
              <a:gd name="connsiteY0-212" fmla="*/ 1270040 h 1271045"/>
              <a:gd name="connsiteX1-213" fmla="*/ 333310 w 3685055"/>
              <a:gd name="connsiteY1-214" fmla="*/ 1699 h 1271045"/>
              <a:gd name="connsiteX2-215" fmla="*/ 3338249 w 3685055"/>
              <a:gd name="connsiteY2-216" fmla="*/ 0 h 1271045"/>
              <a:gd name="connsiteX3-217" fmla="*/ 3685055 w 3685055"/>
              <a:gd name="connsiteY3-218" fmla="*/ 1271045 h 1271045"/>
              <a:gd name="connsiteX4-219" fmla="*/ 0 w 3685055"/>
              <a:gd name="connsiteY4-220" fmla="*/ 1270040 h 1271045"/>
              <a:gd name="connsiteX0-221" fmla="*/ 0 w 3725542"/>
              <a:gd name="connsiteY0-222" fmla="*/ 1292580 h 1292580"/>
              <a:gd name="connsiteX1-223" fmla="*/ 373797 w 3725542"/>
              <a:gd name="connsiteY1-224" fmla="*/ 1699 h 1292580"/>
              <a:gd name="connsiteX2-225" fmla="*/ 3378736 w 3725542"/>
              <a:gd name="connsiteY2-226" fmla="*/ 0 h 1292580"/>
              <a:gd name="connsiteX3-227" fmla="*/ 3725542 w 3725542"/>
              <a:gd name="connsiteY3-228" fmla="*/ 1271045 h 1292580"/>
              <a:gd name="connsiteX4-229" fmla="*/ 0 w 3725542"/>
              <a:gd name="connsiteY4-230" fmla="*/ 1292580 h 1292580"/>
              <a:gd name="connsiteX0-231" fmla="*/ 0 w 3725542"/>
              <a:gd name="connsiteY0-232" fmla="*/ 1292580 h 1292580"/>
              <a:gd name="connsiteX1-233" fmla="*/ 463198 w 3725542"/>
              <a:gd name="connsiteY1-234" fmla="*/ 12969 h 1292580"/>
              <a:gd name="connsiteX2-235" fmla="*/ 3378736 w 3725542"/>
              <a:gd name="connsiteY2-236" fmla="*/ 0 h 1292580"/>
              <a:gd name="connsiteX3-237" fmla="*/ 3725542 w 3725542"/>
              <a:gd name="connsiteY3-238" fmla="*/ 1271045 h 1292580"/>
              <a:gd name="connsiteX4-239" fmla="*/ 0 w 3725542"/>
              <a:gd name="connsiteY4-240" fmla="*/ 1292580 h 1292580"/>
              <a:gd name="connsiteX0-241" fmla="*/ 0 w 3859644"/>
              <a:gd name="connsiteY0-242" fmla="*/ 1292580 h 1292580"/>
              <a:gd name="connsiteX1-243" fmla="*/ 463198 w 3859644"/>
              <a:gd name="connsiteY1-244" fmla="*/ 12969 h 1292580"/>
              <a:gd name="connsiteX2-245" fmla="*/ 3378736 w 3859644"/>
              <a:gd name="connsiteY2-246" fmla="*/ 0 h 1292580"/>
              <a:gd name="connsiteX3-247" fmla="*/ 3859644 w 3859644"/>
              <a:gd name="connsiteY3-248" fmla="*/ 1259775 h 1292580"/>
              <a:gd name="connsiteX4-249" fmla="*/ 0 w 3859644"/>
              <a:gd name="connsiteY4-250" fmla="*/ 1292580 h 1292580"/>
              <a:gd name="connsiteX0-251" fmla="*/ 0 w 3874545"/>
              <a:gd name="connsiteY0-252" fmla="*/ 1281310 h 1281310"/>
              <a:gd name="connsiteX1-253" fmla="*/ 478099 w 3874545"/>
              <a:gd name="connsiteY1-254" fmla="*/ 12969 h 1281310"/>
              <a:gd name="connsiteX2-255" fmla="*/ 3393637 w 3874545"/>
              <a:gd name="connsiteY2-256" fmla="*/ 0 h 1281310"/>
              <a:gd name="connsiteX3-257" fmla="*/ 3874545 w 3874545"/>
              <a:gd name="connsiteY3-258" fmla="*/ 1259775 h 1281310"/>
              <a:gd name="connsiteX4-259" fmla="*/ 0 w 3874545"/>
              <a:gd name="connsiteY4-260" fmla="*/ 1281310 h 1281310"/>
              <a:gd name="connsiteX0-261" fmla="*/ 0 w 3874545"/>
              <a:gd name="connsiteY0-262" fmla="*/ 1268341 h 1268341"/>
              <a:gd name="connsiteX1-263" fmla="*/ 478099 w 3874545"/>
              <a:gd name="connsiteY1-264" fmla="*/ 0 h 1268341"/>
              <a:gd name="connsiteX2-265" fmla="*/ 3293881 w 3874545"/>
              <a:gd name="connsiteY2-266" fmla="*/ 20841 h 1268341"/>
              <a:gd name="connsiteX3-267" fmla="*/ 3874545 w 3874545"/>
              <a:gd name="connsiteY3-268" fmla="*/ 1246806 h 1268341"/>
              <a:gd name="connsiteX4-269" fmla="*/ 0 w 3874545"/>
              <a:gd name="connsiteY4-270" fmla="*/ 1268341 h 1268341"/>
              <a:gd name="connsiteX0-271" fmla="*/ 0 w 3874545"/>
              <a:gd name="connsiteY0-272" fmla="*/ 1257071 h 1257071"/>
              <a:gd name="connsiteX1-273" fmla="*/ 637709 w 3874545"/>
              <a:gd name="connsiteY1-274" fmla="*/ 0 h 1257071"/>
              <a:gd name="connsiteX2-275" fmla="*/ 3293881 w 3874545"/>
              <a:gd name="connsiteY2-276" fmla="*/ 9571 h 1257071"/>
              <a:gd name="connsiteX3-277" fmla="*/ 3874545 w 3874545"/>
              <a:gd name="connsiteY3-278" fmla="*/ 1235536 h 1257071"/>
              <a:gd name="connsiteX4-279" fmla="*/ 0 w 3874545"/>
              <a:gd name="connsiteY4-280" fmla="*/ 1257071 h 1257071"/>
              <a:gd name="connsiteX0-281" fmla="*/ 0 w 3874545"/>
              <a:gd name="connsiteY0-282" fmla="*/ 1270039 h 1270039"/>
              <a:gd name="connsiteX1-283" fmla="*/ 637709 w 3874545"/>
              <a:gd name="connsiteY1-284" fmla="*/ 12968 h 1270039"/>
              <a:gd name="connsiteX2-285" fmla="*/ 3263955 w 3874545"/>
              <a:gd name="connsiteY2-286" fmla="*/ 0 h 1270039"/>
              <a:gd name="connsiteX3-287" fmla="*/ 3874545 w 3874545"/>
              <a:gd name="connsiteY3-288" fmla="*/ 1248504 h 1270039"/>
              <a:gd name="connsiteX4-289" fmla="*/ 0 w 3874545"/>
              <a:gd name="connsiteY4-290" fmla="*/ 1270039 h 1270039"/>
              <a:gd name="connsiteX0-291" fmla="*/ 0 w 3890849"/>
              <a:gd name="connsiteY0-292" fmla="*/ 1270039 h 1270039"/>
              <a:gd name="connsiteX1-293" fmla="*/ 637709 w 3890849"/>
              <a:gd name="connsiteY1-294" fmla="*/ 12968 h 1270039"/>
              <a:gd name="connsiteX2-295" fmla="*/ 3263955 w 3890849"/>
              <a:gd name="connsiteY2-296" fmla="*/ 0 h 1270039"/>
              <a:gd name="connsiteX3-297" fmla="*/ 3890849 w 3890849"/>
              <a:gd name="connsiteY3-298" fmla="*/ 1248504 h 1270039"/>
              <a:gd name="connsiteX4-299" fmla="*/ 0 w 3890849"/>
              <a:gd name="connsiteY4-300" fmla="*/ 1270039 h 127003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90849" h="1270039">
                <a:moveTo>
                  <a:pt x="0" y="1270039"/>
                </a:moveTo>
                <a:lnTo>
                  <a:pt x="637709" y="12968"/>
                </a:lnTo>
                <a:lnTo>
                  <a:pt x="3263955" y="0"/>
                </a:lnTo>
                <a:lnTo>
                  <a:pt x="3890849" y="1248504"/>
                </a:lnTo>
                <a:lnTo>
                  <a:pt x="0" y="1270039"/>
                </a:lnTo>
                <a:close/>
              </a:path>
            </a:pathLst>
          </a:custGeom>
          <a:solidFill>
            <a:srgbClr val="40A693">
              <a:lumMod val="60000"/>
              <a:lumOff val="4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endParaRPr>
          </a:p>
        </p:txBody>
      </p:sp>
      <p:sp>
        <p:nvSpPr>
          <p:cNvPr id="10" name="梯形 2"/>
          <p:cNvSpPr/>
          <p:nvPr>
            <p:custDataLst>
              <p:tags r:id="rId4"/>
            </p:custDataLst>
          </p:nvPr>
        </p:nvSpPr>
        <p:spPr>
          <a:xfrm flipV="1">
            <a:off x="4923169" y="2555740"/>
            <a:ext cx="1833928" cy="813306"/>
          </a:xfrm>
          <a:custGeom>
            <a:avLst/>
            <a:gdLst>
              <a:gd name="connsiteX0" fmla="*/ 0 w 5347063"/>
              <a:gd name="connsiteY0" fmla="*/ 1341120 h 1341120"/>
              <a:gd name="connsiteX1" fmla="*/ 335280 w 5347063"/>
              <a:gd name="connsiteY1" fmla="*/ 0 h 1341120"/>
              <a:gd name="connsiteX2" fmla="*/ 5011783 w 5347063"/>
              <a:gd name="connsiteY2" fmla="*/ 0 h 1341120"/>
              <a:gd name="connsiteX3" fmla="*/ 5347063 w 5347063"/>
              <a:gd name="connsiteY3" fmla="*/ 1341120 h 1341120"/>
              <a:gd name="connsiteX4" fmla="*/ 0 w 5347063"/>
              <a:gd name="connsiteY4" fmla="*/ 1341120 h 1341120"/>
              <a:gd name="connsiteX0-1" fmla="*/ 0 w 5347063"/>
              <a:gd name="connsiteY0-2" fmla="*/ 1341120 h 1341120"/>
              <a:gd name="connsiteX1-3" fmla="*/ 335280 w 5347063"/>
              <a:gd name="connsiteY1-4" fmla="*/ 0 h 1341120"/>
              <a:gd name="connsiteX2-5" fmla="*/ 4454435 w 5347063"/>
              <a:gd name="connsiteY2-6" fmla="*/ 60960 h 1341120"/>
              <a:gd name="connsiteX3-7" fmla="*/ 5347063 w 5347063"/>
              <a:gd name="connsiteY3-8" fmla="*/ 1341120 h 1341120"/>
              <a:gd name="connsiteX4-9" fmla="*/ 0 w 5347063"/>
              <a:gd name="connsiteY4-10" fmla="*/ 1341120 h 1341120"/>
              <a:gd name="connsiteX0-11" fmla="*/ 0 w 5347063"/>
              <a:gd name="connsiteY0-12" fmla="*/ 1341120 h 1341120"/>
              <a:gd name="connsiteX1-13" fmla="*/ 335280 w 5347063"/>
              <a:gd name="connsiteY1-14" fmla="*/ 0 h 1341120"/>
              <a:gd name="connsiteX2-15" fmla="*/ 4428310 w 5347063"/>
              <a:gd name="connsiteY2-16" fmla="*/ 0 h 1341120"/>
              <a:gd name="connsiteX3-17" fmla="*/ 5347063 w 5347063"/>
              <a:gd name="connsiteY3-18" fmla="*/ 1341120 h 1341120"/>
              <a:gd name="connsiteX4-19" fmla="*/ 0 w 5347063"/>
              <a:gd name="connsiteY4-20" fmla="*/ 1341120 h 1341120"/>
              <a:gd name="connsiteX0-21" fmla="*/ 0 w 5347063"/>
              <a:gd name="connsiteY0-22" fmla="*/ 1341120 h 1341120"/>
              <a:gd name="connsiteX1-23" fmla="*/ 718457 w 5347063"/>
              <a:gd name="connsiteY1-24" fmla="*/ 8709 h 1341120"/>
              <a:gd name="connsiteX2-25" fmla="*/ 4428310 w 5347063"/>
              <a:gd name="connsiteY2-26" fmla="*/ 0 h 1341120"/>
              <a:gd name="connsiteX3-27" fmla="*/ 5347063 w 5347063"/>
              <a:gd name="connsiteY3-28" fmla="*/ 1341120 h 1341120"/>
              <a:gd name="connsiteX4-29" fmla="*/ 0 w 5347063"/>
              <a:gd name="connsiteY4-30" fmla="*/ 1341120 h 1341120"/>
              <a:gd name="connsiteX0-31" fmla="*/ 0 w 5538652"/>
              <a:gd name="connsiteY0-32" fmla="*/ 1332411 h 1341120"/>
              <a:gd name="connsiteX1-33" fmla="*/ 910046 w 5538652"/>
              <a:gd name="connsiteY1-34" fmla="*/ 8709 h 1341120"/>
              <a:gd name="connsiteX2-35" fmla="*/ 4619899 w 5538652"/>
              <a:gd name="connsiteY2-36" fmla="*/ 0 h 1341120"/>
              <a:gd name="connsiteX3-37" fmla="*/ 5538652 w 5538652"/>
              <a:gd name="connsiteY3-38" fmla="*/ 1341120 h 1341120"/>
              <a:gd name="connsiteX4-39" fmla="*/ 0 w 5538652"/>
              <a:gd name="connsiteY4-40" fmla="*/ 1332411 h 1341120"/>
              <a:gd name="connsiteX0-41" fmla="*/ 0 w 5538652"/>
              <a:gd name="connsiteY0-42" fmla="*/ 1332411 h 1341120"/>
              <a:gd name="connsiteX1-43" fmla="*/ 2808514 w 5538652"/>
              <a:gd name="connsiteY1-44" fmla="*/ 1 h 1341120"/>
              <a:gd name="connsiteX2-45" fmla="*/ 4619899 w 5538652"/>
              <a:gd name="connsiteY2-46" fmla="*/ 0 h 1341120"/>
              <a:gd name="connsiteX3-47" fmla="*/ 5538652 w 5538652"/>
              <a:gd name="connsiteY3-48" fmla="*/ 1341120 h 1341120"/>
              <a:gd name="connsiteX4-49" fmla="*/ 0 w 5538652"/>
              <a:gd name="connsiteY4-50" fmla="*/ 1332411 h 1341120"/>
              <a:gd name="connsiteX0-51" fmla="*/ 0 w 3701143"/>
              <a:gd name="connsiteY0-52" fmla="*/ 1271451 h 1341120"/>
              <a:gd name="connsiteX1-53" fmla="*/ 971005 w 3701143"/>
              <a:gd name="connsiteY1-54" fmla="*/ 1 h 1341120"/>
              <a:gd name="connsiteX2-55" fmla="*/ 2782390 w 3701143"/>
              <a:gd name="connsiteY2-56" fmla="*/ 0 h 1341120"/>
              <a:gd name="connsiteX3-57" fmla="*/ 3701143 w 3701143"/>
              <a:gd name="connsiteY3-58" fmla="*/ 1341120 h 1341120"/>
              <a:gd name="connsiteX4-59" fmla="*/ 0 w 3701143"/>
              <a:gd name="connsiteY4-60" fmla="*/ 1271451 h 1341120"/>
              <a:gd name="connsiteX0-61" fmla="*/ 0 w 3709852"/>
              <a:gd name="connsiteY0-62" fmla="*/ 1314994 h 1341120"/>
              <a:gd name="connsiteX1-63" fmla="*/ 979714 w 3709852"/>
              <a:gd name="connsiteY1-64" fmla="*/ 1 h 1341120"/>
              <a:gd name="connsiteX2-65" fmla="*/ 2791099 w 3709852"/>
              <a:gd name="connsiteY2-66" fmla="*/ 0 h 1341120"/>
              <a:gd name="connsiteX3-67" fmla="*/ 3709852 w 3709852"/>
              <a:gd name="connsiteY3-68" fmla="*/ 1341120 h 1341120"/>
              <a:gd name="connsiteX4-69" fmla="*/ 0 w 3709852"/>
              <a:gd name="connsiteY4-70" fmla="*/ 1314994 h 1341120"/>
              <a:gd name="connsiteX0-71" fmla="*/ 0 w 3709852"/>
              <a:gd name="connsiteY0-72" fmla="*/ 1323702 h 1349828"/>
              <a:gd name="connsiteX1-73" fmla="*/ 927462 w 3709852"/>
              <a:gd name="connsiteY1-74" fmla="*/ 0 h 1349828"/>
              <a:gd name="connsiteX2-75" fmla="*/ 2791099 w 3709852"/>
              <a:gd name="connsiteY2-76" fmla="*/ 8708 h 1349828"/>
              <a:gd name="connsiteX3-77" fmla="*/ 3709852 w 3709852"/>
              <a:gd name="connsiteY3-78" fmla="*/ 1349828 h 1349828"/>
              <a:gd name="connsiteX4-79" fmla="*/ 0 w 3709852"/>
              <a:gd name="connsiteY4-80" fmla="*/ 1323702 h 1349828"/>
              <a:gd name="connsiteX0-81" fmla="*/ 0 w 3685055"/>
              <a:gd name="connsiteY0-82" fmla="*/ 1323702 h 1324707"/>
              <a:gd name="connsiteX1-83" fmla="*/ 927462 w 3685055"/>
              <a:gd name="connsiteY1-84" fmla="*/ 0 h 1324707"/>
              <a:gd name="connsiteX2-85" fmla="*/ 2791099 w 3685055"/>
              <a:gd name="connsiteY2-86" fmla="*/ 8708 h 1324707"/>
              <a:gd name="connsiteX3-87" fmla="*/ 3685055 w 3685055"/>
              <a:gd name="connsiteY3-88" fmla="*/ 1324707 h 1324707"/>
              <a:gd name="connsiteX4-89" fmla="*/ 0 w 3685055"/>
              <a:gd name="connsiteY4-90" fmla="*/ 1323702 h 1324707"/>
              <a:gd name="connsiteX0-91" fmla="*/ 0 w 3685055"/>
              <a:gd name="connsiteY0-92" fmla="*/ 1324414 h 1325419"/>
              <a:gd name="connsiteX1-93" fmla="*/ 927462 w 3685055"/>
              <a:gd name="connsiteY1-94" fmla="*/ 712 h 1325419"/>
              <a:gd name="connsiteX2-95" fmla="*/ 2788000 w 3685055"/>
              <a:gd name="connsiteY2-96" fmla="*/ 0 h 1325419"/>
              <a:gd name="connsiteX3-97" fmla="*/ 3685055 w 3685055"/>
              <a:gd name="connsiteY3-98" fmla="*/ 1325419 h 1325419"/>
              <a:gd name="connsiteX4-99" fmla="*/ 0 w 3685055"/>
              <a:gd name="connsiteY4-100" fmla="*/ 1324414 h 1325419"/>
              <a:gd name="connsiteX0-101" fmla="*/ 0 w 3685055"/>
              <a:gd name="connsiteY0-102" fmla="*/ 1339301 h 1340306"/>
              <a:gd name="connsiteX1-103" fmla="*/ 633681 w 3685055"/>
              <a:gd name="connsiteY1-104" fmla="*/ 0 h 1340306"/>
              <a:gd name="connsiteX2-105" fmla="*/ 2788000 w 3685055"/>
              <a:gd name="connsiteY2-106" fmla="*/ 14887 h 1340306"/>
              <a:gd name="connsiteX3-107" fmla="*/ 3685055 w 3685055"/>
              <a:gd name="connsiteY3-108" fmla="*/ 1340306 h 1340306"/>
              <a:gd name="connsiteX4-109" fmla="*/ 0 w 3685055"/>
              <a:gd name="connsiteY4-110" fmla="*/ 1339301 h 1340306"/>
              <a:gd name="connsiteX0-111" fmla="*/ 0 w 3685055"/>
              <a:gd name="connsiteY0-112" fmla="*/ 1339301 h 1340306"/>
              <a:gd name="connsiteX1-113" fmla="*/ 633681 w 3685055"/>
              <a:gd name="connsiteY1-114" fmla="*/ 0 h 1340306"/>
              <a:gd name="connsiteX2-115" fmla="*/ 3071651 w 3685055"/>
              <a:gd name="connsiteY2-116" fmla="*/ 14887 h 1340306"/>
              <a:gd name="connsiteX3-117" fmla="*/ 3685055 w 3685055"/>
              <a:gd name="connsiteY3-118" fmla="*/ 1340306 h 1340306"/>
              <a:gd name="connsiteX4-119" fmla="*/ 0 w 3685055"/>
              <a:gd name="connsiteY4-120" fmla="*/ 1339301 h 1340306"/>
              <a:gd name="connsiteX0-121" fmla="*/ 0 w 3685055"/>
              <a:gd name="connsiteY0-122" fmla="*/ 1324414 h 1325419"/>
              <a:gd name="connsiteX1-123" fmla="*/ 456470 w 3685055"/>
              <a:gd name="connsiteY1-124" fmla="*/ 16311 h 1325419"/>
              <a:gd name="connsiteX2-125" fmla="*/ 3071651 w 3685055"/>
              <a:gd name="connsiteY2-126" fmla="*/ 0 h 1325419"/>
              <a:gd name="connsiteX3-127" fmla="*/ 3685055 w 3685055"/>
              <a:gd name="connsiteY3-128" fmla="*/ 1325419 h 1325419"/>
              <a:gd name="connsiteX4-129" fmla="*/ 0 w 3685055"/>
              <a:gd name="connsiteY4-130" fmla="*/ 1324414 h 1325419"/>
              <a:gd name="connsiteX0-131" fmla="*/ 0 w 3685055"/>
              <a:gd name="connsiteY0-132" fmla="*/ 1308103 h 1309108"/>
              <a:gd name="connsiteX1-133" fmla="*/ 456470 w 3685055"/>
              <a:gd name="connsiteY1-134" fmla="*/ 0 h 1309108"/>
              <a:gd name="connsiteX2-135" fmla="*/ 3211944 w 3685055"/>
              <a:gd name="connsiteY2-136" fmla="*/ 14887 h 1309108"/>
              <a:gd name="connsiteX3-137" fmla="*/ 3685055 w 3685055"/>
              <a:gd name="connsiteY3-138" fmla="*/ 1309108 h 1309108"/>
              <a:gd name="connsiteX4-139" fmla="*/ 0 w 3685055"/>
              <a:gd name="connsiteY4-140" fmla="*/ 1308103 h 1309108"/>
              <a:gd name="connsiteX0-141" fmla="*/ 0 w 3685055"/>
              <a:gd name="connsiteY0-142" fmla="*/ 1324691 h 1325696"/>
              <a:gd name="connsiteX1-143" fmla="*/ 350267 w 3685055"/>
              <a:gd name="connsiteY1-144" fmla="*/ 0 h 1325696"/>
              <a:gd name="connsiteX2-145" fmla="*/ 3211944 w 3685055"/>
              <a:gd name="connsiteY2-146" fmla="*/ 31475 h 1325696"/>
              <a:gd name="connsiteX3-147" fmla="*/ 3685055 w 3685055"/>
              <a:gd name="connsiteY3-148" fmla="*/ 1325696 h 1325696"/>
              <a:gd name="connsiteX4-149" fmla="*/ 0 w 3685055"/>
              <a:gd name="connsiteY4-150" fmla="*/ 1324691 h 1325696"/>
              <a:gd name="connsiteX0-151" fmla="*/ 0 w 3685055"/>
              <a:gd name="connsiteY0-152" fmla="*/ 1324691 h 1325696"/>
              <a:gd name="connsiteX1-153" fmla="*/ 350267 w 3685055"/>
              <a:gd name="connsiteY1-154" fmla="*/ 0 h 1325696"/>
              <a:gd name="connsiteX2-155" fmla="*/ 3347647 w 3685055"/>
              <a:gd name="connsiteY2-156" fmla="*/ 14887 h 1325696"/>
              <a:gd name="connsiteX3-157" fmla="*/ 3685055 w 3685055"/>
              <a:gd name="connsiteY3-158" fmla="*/ 1325696 h 1325696"/>
              <a:gd name="connsiteX4-159" fmla="*/ 0 w 3685055"/>
              <a:gd name="connsiteY4-160" fmla="*/ 1324691 h 1325696"/>
              <a:gd name="connsiteX0-161" fmla="*/ 0 w 3685055"/>
              <a:gd name="connsiteY0-162" fmla="*/ 1326390 h 1327395"/>
              <a:gd name="connsiteX1-163" fmla="*/ 350267 w 3685055"/>
              <a:gd name="connsiteY1-164" fmla="*/ 1699 h 1327395"/>
              <a:gd name="connsiteX2-165" fmla="*/ 3401870 w 3685055"/>
              <a:gd name="connsiteY2-166" fmla="*/ 0 h 1327395"/>
              <a:gd name="connsiteX3-167" fmla="*/ 3685055 w 3685055"/>
              <a:gd name="connsiteY3-168" fmla="*/ 1327395 h 1327395"/>
              <a:gd name="connsiteX4-169" fmla="*/ 0 w 3685055"/>
              <a:gd name="connsiteY4-170" fmla="*/ 1326390 h 1327395"/>
              <a:gd name="connsiteX0-171" fmla="*/ 0 w 3685055"/>
              <a:gd name="connsiteY0-172" fmla="*/ 1326390 h 1327395"/>
              <a:gd name="connsiteX1-173" fmla="*/ 281256 w 3685055"/>
              <a:gd name="connsiteY1-174" fmla="*/ 1699 h 1327395"/>
              <a:gd name="connsiteX2-175" fmla="*/ 3401870 w 3685055"/>
              <a:gd name="connsiteY2-176" fmla="*/ 0 h 1327395"/>
              <a:gd name="connsiteX3-177" fmla="*/ 3685055 w 3685055"/>
              <a:gd name="connsiteY3-178" fmla="*/ 1327395 h 1327395"/>
              <a:gd name="connsiteX4-179" fmla="*/ 0 w 3685055"/>
              <a:gd name="connsiteY4-180" fmla="*/ 1326390 h 1327395"/>
              <a:gd name="connsiteX0-181" fmla="*/ 0 w 3685055"/>
              <a:gd name="connsiteY0-182" fmla="*/ 1326390 h 1327395"/>
              <a:gd name="connsiteX1-183" fmla="*/ 321742 w 3685055"/>
              <a:gd name="connsiteY1-184" fmla="*/ 114399 h 1327395"/>
              <a:gd name="connsiteX2-185" fmla="*/ 3401870 w 3685055"/>
              <a:gd name="connsiteY2-186" fmla="*/ 0 h 1327395"/>
              <a:gd name="connsiteX3-187" fmla="*/ 3685055 w 3685055"/>
              <a:gd name="connsiteY3-188" fmla="*/ 1327395 h 1327395"/>
              <a:gd name="connsiteX4-189" fmla="*/ 0 w 3685055"/>
              <a:gd name="connsiteY4-190" fmla="*/ 1326390 h 1327395"/>
              <a:gd name="connsiteX0-191" fmla="*/ 0 w 3685055"/>
              <a:gd name="connsiteY0-192" fmla="*/ 1326390 h 1327395"/>
              <a:gd name="connsiteX1-193" fmla="*/ 333310 w 3685055"/>
              <a:gd name="connsiteY1-194" fmla="*/ 58049 h 1327395"/>
              <a:gd name="connsiteX2-195" fmla="*/ 3401870 w 3685055"/>
              <a:gd name="connsiteY2-196" fmla="*/ 0 h 1327395"/>
              <a:gd name="connsiteX3-197" fmla="*/ 3685055 w 3685055"/>
              <a:gd name="connsiteY3-198" fmla="*/ 1327395 h 1327395"/>
              <a:gd name="connsiteX4-199" fmla="*/ 0 w 3685055"/>
              <a:gd name="connsiteY4-200" fmla="*/ 1326390 h 1327395"/>
              <a:gd name="connsiteX0-201" fmla="*/ 0 w 3685055"/>
              <a:gd name="connsiteY0-202" fmla="*/ 1270040 h 1271045"/>
              <a:gd name="connsiteX1-203" fmla="*/ 333310 w 3685055"/>
              <a:gd name="connsiteY1-204" fmla="*/ 1699 h 1271045"/>
              <a:gd name="connsiteX2-205" fmla="*/ 3291979 w 3685055"/>
              <a:gd name="connsiteY2-206" fmla="*/ 0 h 1271045"/>
              <a:gd name="connsiteX3-207" fmla="*/ 3685055 w 3685055"/>
              <a:gd name="connsiteY3-208" fmla="*/ 1271045 h 1271045"/>
              <a:gd name="connsiteX4-209" fmla="*/ 0 w 3685055"/>
              <a:gd name="connsiteY4-210" fmla="*/ 1270040 h 1271045"/>
              <a:gd name="connsiteX0-211" fmla="*/ 0 w 3685055"/>
              <a:gd name="connsiteY0-212" fmla="*/ 1270040 h 1271045"/>
              <a:gd name="connsiteX1-213" fmla="*/ 333310 w 3685055"/>
              <a:gd name="connsiteY1-214" fmla="*/ 1699 h 1271045"/>
              <a:gd name="connsiteX2-215" fmla="*/ 3338249 w 3685055"/>
              <a:gd name="connsiteY2-216" fmla="*/ 0 h 1271045"/>
              <a:gd name="connsiteX3-217" fmla="*/ 3685055 w 3685055"/>
              <a:gd name="connsiteY3-218" fmla="*/ 1271045 h 1271045"/>
              <a:gd name="connsiteX4-219" fmla="*/ 0 w 3685055"/>
              <a:gd name="connsiteY4-220" fmla="*/ 1270040 h 1271045"/>
              <a:gd name="connsiteX0-221" fmla="*/ 0 w 3725542"/>
              <a:gd name="connsiteY0-222" fmla="*/ 1292580 h 1292580"/>
              <a:gd name="connsiteX1-223" fmla="*/ 373797 w 3725542"/>
              <a:gd name="connsiteY1-224" fmla="*/ 1699 h 1292580"/>
              <a:gd name="connsiteX2-225" fmla="*/ 3378736 w 3725542"/>
              <a:gd name="connsiteY2-226" fmla="*/ 0 h 1292580"/>
              <a:gd name="connsiteX3-227" fmla="*/ 3725542 w 3725542"/>
              <a:gd name="connsiteY3-228" fmla="*/ 1271045 h 1292580"/>
              <a:gd name="connsiteX4-229" fmla="*/ 0 w 3725542"/>
              <a:gd name="connsiteY4-230" fmla="*/ 1292580 h 1292580"/>
              <a:gd name="connsiteX0-231" fmla="*/ 0 w 3725542"/>
              <a:gd name="connsiteY0-232" fmla="*/ 1292580 h 1292580"/>
              <a:gd name="connsiteX1-233" fmla="*/ 463198 w 3725542"/>
              <a:gd name="connsiteY1-234" fmla="*/ 12969 h 1292580"/>
              <a:gd name="connsiteX2-235" fmla="*/ 3378736 w 3725542"/>
              <a:gd name="connsiteY2-236" fmla="*/ 0 h 1292580"/>
              <a:gd name="connsiteX3-237" fmla="*/ 3725542 w 3725542"/>
              <a:gd name="connsiteY3-238" fmla="*/ 1271045 h 1292580"/>
              <a:gd name="connsiteX4-239" fmla="*/ 0 w 3725542"/>
              <a:gd name="connsiteY4-240" fmla="*/ 1292580 h 1292580"/>
              <a:gd name="connsiteX0-241" fmla="*/ 0 w 3859644"/>
              <a:gd name="connsiteY0-242" fmla="*/ 1292580 h 1292580"/>
              <a:gd name="connsiteX1-243" fmla="*/ 463198 w 3859644"/>
              <a:gd name="connsiteY1-244" fmla="*/ 12969 h 1292580"/>
              <a:gd name="connsiteX2-245" fmla="*/ 3378736 w 3859644"/>
              <a:gd name="connsiteY2-246" fmla="*/ 0 h 1292580"/>
              <a:gd name="connsiteX3-247" fmla="*/ 3859644 w 3859644"/>
              <a:gd name="connsiteY3-248" fmla="*/ 1259775 h 1292580"/>
              <a:gd name="connsiteX4-249" fmla="*/ 0 w 3859644"/>
              <a:gd name="connsiteY4-250" fmla="*/ 1292580 h 1292580"/>
              <a:gd name="connsiteX0-251" fmla="*/ 0 w 3874545"/>
              <a:gd name="connsiteY0-252" fmla="*/ 1281310 h 1281310"/>
              <a:gd name="connsiteX1-253" fmla="*/ 478099 w 3874545"/>
              <a:gd name="connsiteY1-254" fmla="*/ 12969 h 1281310"/>
              <a:gd name="connsiteX2-255" fmla="*/ 3393637 w 3874545"/>
              <a:gd name="connsiteY2-256" fmla="*/ 0 h 1281310"/>
              <a:gd name="connsiteX3-257" fmla="*/ 3874545 w 3874545"/>
              <a:gd name="connsiteY3-258" fmla="*/ 1259775 h 1281310"/>
              <a:gd name="connsiteX4-259" fmla="*/ 0 w 3874545"/>
              <a:gd name="connsiteY4-260" fmla="*/ 1281310 h 1281310"/>
              <a:gd name="connsiteX0-261" fmla="*/ 0 w 3874545"/>
              <a:gd name="connsiteY0-262" fmla="*/ 1268341 h 1268341"/>
              <a:gd name="connsiteX1-263" fmla="*/ 478099 w 3874545"/>
              <a:gd name="connsiteY1-264" fmla="*/ 0 h 1268341"/>
              <a:gd name="connsiteX2-265" fmla="*/ 3293881 w 3874545"/>
              <a:gd name="connsiteY2-266" fmla="*/ 20841 h 1268341"/>
              <a:gd name="connsiteX3-267" fmla="*/ 3874545 w 3874545"/>
              <a:gd name="connsiteY3-268" fmla="*/ 1246806 h 1268341"/>
              <a:gd name="connsiteX4-269" fmla="*/ 0 w 3874545"/>
              <a:gd name="connsiteY4-270" fmla="*/ 1268341 h 1268341"/>
              <a:gd name="connsiteX0-271" fmla="*/ 0 w 3874545"/>
              <a:gd name="connsiteY0-272" fmla="*/ 1257071 h 1257071"/>
              <a:gd name="connsiteX1-273" fmla="*/ 637709 w 3874545"/>
              <a:gd name="connsiteY1-274" fmla="*/ 0 h 1257071"/>
              <a:gd name="connsiteX2-275" fmla="*/ 3293881 w 3874545"/>
              <a:gd name="connsiteY2-276" fmla="*/ 9571 h 1257071"/>
              <a:gd name="connsiteX3-277" fmla="*/ 3874545 w 3874545"/>
              <a:gd name="connsiteY3-278" fmla="*/ 1235536 h 1257071"/>
              <a:gd name="connsiteX4-279" fmla="*/ 0 w 3874545"/>
              <a:gd name="connsiteY4-280" fmla="*/ 1257071 h 1257071"/>
              <a:gd name="connsiteX0-281" fmla="*/ 0 w 3874545"/>
              <a:gd name="connsiteY0-282" fmla="*/ 1270039 h 1270039"/>
              <a:gd name="connsiteX1-283" fmla="*/ 637709 w 3874545"/>
              <a:gd name="connsiteY1-284" fmla="*/ 12968 h 1270039"/>
              <a:gd name="connsiteX2-285" fmla="*/ 3263955 w 3874545"/>
              <a:gd name="connsiteY2-286" fmla="*/ 0 h 1270039"/>
              <a:gd name="connsiteX3-287" fmla="*/ 3874545 w 3874545"/>
              <a:gd name="connsiteY3-288" fmla="*/ 1248504 h 1270039"/>
              <a:gd name="connsiteX4-289" fmla="*/ 0 w 3874545"/>
              <a:gd name="connsiteY4-290" fmla="*/ 1270039 h 1270039"/>
              <a:gd name="connsiteX0-291" fmla="*/ 0 w 3874545"/>
              <a:gd name="connsiteY0-292" fmla="*/ 1257071 h 1257071"/>
              <a:gd name="connsiteX1-293" fmla="*/ 637709 w 3874545"/>
              <a:gd name="connsiteY1-294" fmla="*/ 0 h 1257071"/>
              <a:gd name="connsiteX2-295" fmla="*/ 2958153 w 3874545"/>
              <a:gd name="connsiteY2-296" fmla="*/ 32112 h 1257071"/>
              <a:gd name="connsiteX3-297" fmla="*/ 3874545 w 3874545"/>
              <a:gd name="connsiteY3-298" fmla="*/ 1235536 h 1257071"/>
              <a:gd name="connsiteX4-299" fmla="*/ 0 w 3874545"/>
              <a:gd name="connsiteY4-300" fmla="*/ 1257071 h 1257071"/>
              <a:gd name="connsiteX0-301" fmla="*/ 0 w 3874545"/>
              <a:gd name="connsiteY0-302" fmla="*/ 1257071 h 1257071"/>
              <a:gd name="connsiteX1-303" fmla="*/ 637709 w 3874545"/>
              <a:gd name="connsiteY1-304" fmla="*/ 0 h 1257071"/>
              <a:gd name="connsiteX2-305" fmla="*/ 2927571 w 3874545"/>
              <a:gd name="connsiteY2-306" fmla="*/ 9573 h 1257071"/>
              <a:gd name="connsiteX3-307" fmla="*/ 3874545 w 3874545"/>
              <a:gd name="connsiteY3-308" fmla="*/ 1235536 h 1257071"/>
              <a:gd name="connsiteX4-309" fmla="*/ 0 w 3874545"/>
              <a:gd name="connsiteY4-310" fmla="*/ 1257071 h 1257071"/>
              <a:gd name="connsiteX0-311" fmla="*/ 0 w 3874545"/>
              <a:gd name="connsiteY0-312" fmla="*/ 1247498 h 1247498"/>
              <a:gd name="connsiteX1-313" fmla="*/ 943511 w 3874545"/>
              <a:gd name="connsiteY1-314" fmla="*/ 1697 h 1247498"/>
              <a:gd name="connsiteX2-315" fmla="*/ 2927571 w 3874545"/>
              <a:gd name="connsiteY2-316" fmla="*/ 0 h 1247498"/>
              <a:gd name="connsiteX3-317" fmla="*/ 3874545 w 3874545"/>
              <a:gd name="connsiteY3-318" fmla="*/ 1225963 h 1247498"/>
              <a:gd name="connsiteX4-319" fmla="*/ 0 w 3874545"/>
              <a:gd name="connsiteY4-320" fmla="*/ 1247498 h 1247498"/>
              <a:gd name="connsiteX0-321" fmla="*/ 0 w 3905126"/>
              <a:gd name="connsiteY0-322" fmla="*/ 1247498 h 1248504"/>
              <a:gd name="connsiteX1-323" fmla="*/ 943511 w 3905126"/>
              <a:gd name="connsiteY1-324" fmla="*/ 1697 h 1248504"/>
              <a:gd name="connsiteX2-325" fmla="*/ 2927571 w 3905126"/>
              <a:gd name="connsiteY2-326" fmla="*/ 0 h 1248504"/>
              <a:gd name="connsiteX3-327" fmla="*/ 3905126 w 3905126"/>
              <a:gd name="connsiteY3-328" fmla="*/ 1248504 h 1248504"/>
              <a:gd name="connsiteX4-329" fmla="*/ 0 w 3905126"/>
              <a:gd name="connsiteY4-330" fmla="*/ 1247498 h 1248504"/>
              <a:gd name="connsiteX0-331" fmla="*/ 0 w 3856041"/>
              <a:gd name="connsiteY0-332" fmla="*/ 1247498 h 1253026"/>
              <a:gd name="connsiteX1-333" fmla="*/ 943511 w 3856041"/>
              <a:gd name="connsiteY1-334" fmla="*/ 1697 h 1253026"/>
              <a:gd name="connsiteX2-335" fmla="*/ 2927571 w 3856041"/>
              <a:gd name="connsiteY2-336" fmla="*/ 0 h 1253026"/>
              <a:gd name="connsiteX3-337" fmla="*/ 3856041 w 3856041"/>
              <a:gd name="connsiteY3-338" fmla="*/ 1253026 h 1253026"/>
              <a:gd name="connsiteX4-339" fmla="*/ 0 w 3856041"/>
              <a:gd name="connsiteY4-340" fmla="*/ 1247498 h 1253026"/>
              <a:gd name="connsiteX0-341" fmla="*/ 0 w 3856041"/>
              <a:gd name="connsiteY0-342" fmla="*/ 1247498 h 1253026"/>
              <a:gd name="connsiteX1-343" fmla="*/ 943511 w 3856041"/>
              <a:gd name="connsiteY1-344" fmla="*/ 1697 h 1253026"/>
              <a:gd name="connsiteX2-345" fmla="*/ 2915300 w 3856041"/>
              <a:gd name="connsiteY2-346" fmla="*/ 0 h 1253026"/>
              <a:gd name="connsiteX3-347" fmla="*/ 3856041 w 3856041"/>
              <a:gd name="connsiteY3-348" fmla="*/ 1253026 h 1253026"/>
              <a:gd name="connsiteX4-349" fmla="*/ 0 w 3856041"/>
              <a:gd name="connsiteY4-350" fmla="*/ 1247498 h 1253026"/>
              <a:gd name="connsiteX0-351" fmla="*/ 0 w 3888368"/>
              <a:gd name="connsiteY0-352" fmla="*/ 1247498 h 1253026"/>
              <a:gd name="connsiteX1-353" fmla="*/ 975838 w 3888368"/>
              <a:gd name="connsiteY1-354" fmla="*/ 1697 h 1253026"/>
              <a:gd name="connsiteX2-355" fmla="*/ 2947627 w 3888368"/>
              <a:gd name="connsiteY2-356" fmla="*/ 0 h 1253026"/>
              <a:gd name="connsiteX3-357" fmla="*/ 3888368 w 3888368"/>
              <a:gd name="connsiteY3-358" fmla="*/ 1253026 h 1253026"/>
              <a:gd name="connsiteX4-359" fmla="*/ 0 w 3888368"/>
              <a:gd name="connsiteY4-360" fmla="*/ 1247498 h 1253026"/>
              <a:gd name="connsiteX0-361" fmla="*/ 0 w 3888368"/>
              <a:gd name="connsiteY0-362" fmla="*/ 1247498 h 1253026"/>
              <a:gd name="connsiteX1-363" fmla="*/ 992682 w 3888368"/>
              <a:gd name="connsiteY1-364" fmla="*/ 1696 h 1253026"/>
              <a:gd name="connsiteX2-365" fmla="*/ 2947627 w 3888368"/>
              <a:gd name="connsiteY2-366" fmla="*/ 0 h 1253026"/>
              <a:gd name="connsiteX3-367" fmla="*/ 3888368 w 3888368"/>
              <a:gd name="connsiteY3-368" fmla="*/ 1253026 h 1253026"/>
              <a:gd name="connsiteX4-369" fmla="*/ 0 w 3888368"/>
              <a:gd name="connsiteY4-370" fmla="*/ 1247498 h 1253026"/>
              <a:gd name="connsiteX0-371" fmla="*/ 0 w 3888368"/>
              <a:gd name="connsiteY0-372" fmla="*/ 1247498 h 1253026"/>
              <a:gd name="connsiteX1-373" fmla="*/ 1009526 w 3888368"/>
              <a:gd name="connsiteY1-374" fmla="*/ 1696 h 1253026"/>
              <a:gd name="connsiteX2-375" fmla="*/ 2947627 w 3888368"/>
              <a:gd name="connsiteY2-376" fmla="*/ 0 h 1253026"/>
              <a:gd name="connsiteX3-377" fmla="*/ 3888368 w 3888368"/>
              <a:gd name="connsiteY3-378" fmla="*/ 1253026 h 1253026"/>
              <a:gd name="connsiteX4-379" fmla="*/ 0 w 3888368"/>
              <a:gd name="connsiteY4-380" fmla="*/ 1247498 h 1253026"/>
              <a:gd name="connsiteX0-381" fmla="*/ 0 w 3871524"/>
              <a:gd name="connsiteY0-382" fmla="*/ 1247498 h 1253026"/>
              <a:gd name="connsiteX1-383" fmla="*/ 992682 w 3871524"/>
              <a:gd name="connsiteY1-384" fmla="*/ 1696 h 1253026"/>
              <a:gd name="connsiteX2-385" fmla="*/ 2930783 w 3871524"/>
              <a:gd name="connsiteY2-386" fmla="*/ 0 h 1253026"/>
              <a:gd name="connsiteX3-387" fmla="*/ 3871524 w 3871524"/>
              <a:gd name="connsiteY3-388" fmla="*/ 1253026 h 1253026"/>
              <a:gd name="connsiteX4-389" fmla="*/ 0 w 3871524"/>
              <a:gd name="connsiteY4-390" fmla="*/ 1247498 h 1253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1524" h="1253026">
                <a:moveTo>
                  <a:pt x="0" y="1247498"/>
                </a:moveTo>
                <a:lnTo>
                  <a:pt x="992682" y="1696"/>
                </a:lnTo>
                <a:lnTo>
                  <a:pt x="2930783" y="0"/>
                </a:lnTo>
                <a:lnTo>
                  <a:pt x="3871524" y="1253026"/>
                </a:lnTo>
                <a:lnTo>
                  <a:pt x="0" y="1247498"/>
                </a:lnTo>
                <a:close/>
              </a:path>
            </a:pathLst>
          </a:custGeom>
          <a:solidFill>
            <a:srgbClr val="40A693">
              <a:lumMod val="40000"/>
              <a:lumOff val="60000"/>
            </a:srgbClr>
          </a:solidFill>
          <a:ln>
            <a:noFill/>
          </a:ln>
        </p:spPr>
        <p:style>
          <a:lnRef idx="2">
            <a:srgbClr val="4276AA">
              <a:shade val="50000"/>
            </a:srgbClr>
          </a:lnRef>
          <a:fillRef idx="1">
            <a:srgbClr val="4276AA"/>
          </a:fillRef>
          <a:effectRef idx="0">
            <a:srgbClr val="4276AA"/>
          </a:effectRef>
          <a:fontRef idx="minor">
            <a:srgbClr val="FFFFFF"/>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endParaRPr>
          </a:p>
        </p:txBody>
      </p:sp>
      <p:cxnSp>
        <p:nvCxnSpPr>
          <p:cNvPr id="11" name="直接连接符 10"/>
          <p:cNvCxnSpPr/>
          <p:nvPr>
            <p:custDataLst>
              <p:tags r:id="rId5"/>
            </p:custDataLst>
          </p:nvPr>
        </p:nvCxnSpPr>
        <p:spPr>
          <a:xfrm>
            <a:off x="-1409726" y="1578868"/>
            <a:ext cx="5889072" cy="0"/>
          </a:xfrm>
          <a:prstGeom prst="line">
            <a:avLst/>
          </a:prstGeom>
          <a:ln>
            <a:solidFill>
              <a:srgbClr val="000000">
                <a:lumMod val="65000"/>
                <a:lumOff val="35000"/>
              </a:srgbClr>
            </a:solidFill>
            <a:prstDash val="dash"/>
          </a:ln>
        </p:spPr>
        <p:style>
          <a:lnRef idx="1">
            <a:srgbClr val="4276AA"/>
          </a:lnRef>
          <a:fillRef idx="0">
            <a:srgbClr val="4276AA"/>
          </a:fillRef>
          <a:effectRef idx="0">
            <a:srgbClr val="4276AA"/>
          </a:effectRef>
          <a:fontRef idx="minor">
            <a:srgbClr val="000000"/>
          </a:fontRef>
        </p:style>
      </p:cxnSp>
      <p:cxnSp>
        <p:nvCxnSpPr>
          <p:cNvPr id="12" name="直接连接符 11"/>
          <p:cNvCxnSpPr/>
          <p:nvPr>
            <p:custDataLst>
              <p:tags r:id="rId6"/>
            </p:custDataLst>
          </p:nvPr>
        </p:nvCxnSpPr>
        <p:spPr>
          <a:xfrm>
            <a:off x="-1409726" y="2404204"/>
            <a:ext cx="6270435" cy="0"/>
          </a:xfrm>
          <a:prstGeom prst="line">
            <a:avLst/>
          </a:prstGeom>
          <a:ln>
            <a:solidFill>
              <a:srgbClr val="000000">
                <a:lumMod val="65000"/>
                <a:lumOff val="35000"/>
              </a:srgbClr>
            </a:solidFill>
            <a:prstDash val="dash"/>
          </a:ln>
        </p:spPr>
        <p:style>
          <a:lnRef idx="1">
            <a:srgbClr val="4276AA"/>
          </a:lnRef>
          <a:fillRef idx="0">
            <a:srgbClr val="4276AA"/>
          </a:fillRef>
          <a:effectRef idx="0">
            <a:srgbClr val="4276AA"/>
          </a:effectRef>
          <a:fontRef idx="minor">
            <a:srgbClr val="000000"/>
          </a:fontRef>
        </p:style>
      </p:cxnSp>
      <p:cxnSp>
        <p:nvCxnSpPr>
          <p:cNvPr id="13" name="直接连接符 12"/>
          <p:cNvCxnSpPr/>
          <p:nvPr>
            <p:custDataLst>
              <p:tags r:id="rId7"/>
            </p:custDataLst>
          </p:nvPr>
        </p:nvCxnSpPr>
        <p:spPr>
          <a:xfrm>
            <a:off x="-1409726" y="3261038"/>
            <a:ext cx="6742296" cy="0"/>
          </a:xfrm>
          <a:prstGeom prst="line">
            <a:avLst/>
          </a:prstGeom>
          <a:ln>
            <a:solidFill>
              <a:srgbClr val="000000">
                <a:lumMod val="65000"/>
                <a:lumOff val="35000"/>
              </a:srgbClr>
            </a:solidFill>
            <a:prstDash val="dash"/>
          </a:ln>
        </p:spPr>
        <p:style>
          <a:lnRef idx="1">
            <a:srgbClr val="4276AA"/>
          </a:lnRef>
          <a:fillRef idx="0">
            <a:srgbClr val="4276AA"/>
          </a:fillRef>
          <a:effectRef idx="0">
            <a:srgbClr val="4276AA"/>
          </a:effectRef>
          <a:fontRef idx="minor">
            <a:srgbClr val="000000"/>
          </a:fontRef>
        </p:style>
      </p:cxnSp>
      <p:cxnSp>
        <p:nvCxnSpPr>
          <p:cNvPr id="14" name="直接连接符 13"/>
          <p:cNvCxnSpPr/>
          <p:nvPr>
            <p:custDataLst>
              <p:tags r:id="rId8"/>
            </p:custDataLst>
          </p:nvPr>
        </p:nvCxnSpPr>
        <p:spPr>
          <a:xfrm>
            <a:off x="-1409726" y="4104643"/>
            <a:ext cx="7156868" cy="0"/>
          </a:xfrm>
          <a:prstGeom prst="line">
            <a:avLst/>
          </a:prstGeom>
          <a:ln>
            <a:solidFill>
              <a:srgbClr val="000000">
                <a:lumMod val="65000"/>
                <a:lumOff val="35000"/>
              </a:srgbClr>
            </a:solidFill>
            <a:prstDash val="dash"/>
          </a:ln>
        </p:spPr>
        <p:style>
          <a:lnRef idx="1">
            <a:srgbClr val="4276AA"/>
          </a:lnRef>
          <a:fillRef idx="0">
            <a:srgbClr val="4276AA"/>
          </a:fillRef>
          <a:effectRef idx="0">
            <a:srgbClr val="4276AA"/>
          </a:effectRef>
          <a:fontRef idx="minor">
            <a:srgbClr val="000000"/>
          </a:fontRef>
        </p:style>
      </p:cxnSp>
      <p:sp>
        <p:nvSpPr>
          <p:cNvPr id="32" name="文本框 31"/>
          <p:cNvSpPr txBox="1"/>
          <p:nvPr>
            <p:custDataLst>
              <p:tags r:id="rId9"/>
            </p:custDataLst>
          </p:nvPr>
        </p:nvSpPr>
        <p:spPr>
          <a:xfrm>
            <a:off x="-1409726" y="3646974"/>
            <a:ext cx="1306062" cy="422021"/>
          </a:xfrm>
          <a:prstGeom prst="rect">
            <a:avLst/>
          </a:prstGeom>
          <a:noFill/>
        </p:spPr>
        <p:txBody>
          <a:bodyPr wrap="square" rtlCol="0" anchor="ctr" anchorCtr="0">
            <a:normAutofit fontScale="70000"/>
          </a:bodyPr>
          <a:lstStyle>
            <a:defPPr>
              <a:defRPr lang="zh-CN"/>
            </a:defPPr>
            <a:lvl1pPr>
              <a:defRPr sz="2400" b="1" spc="200">
                <a:solidFill>
                  <a:srgbClr val="FFFFFF">
                    <a:lumMod val="95000"/>
                  </a:srgbClr>
                </a:solidFill>
                <a:latin typeface="微软雅黑" pitchFamily="34" charset="-122"/>
                <a:ea typeface="微软雅黑" pitchFamily="34" charset="-122"/>
              </a:defRPr>
            </a:lvl1pPr>
          </a:lstStyle>
          <a:p>
            <a:pPr lvl="0">
              <a:lnSpc>
                <a:spcPct val="120000"/>
              </a:lnSpc>
              <a:defRPr/>
            </a:pPr>
            <a:r>
              <a:rPr lang="zh-CN" altLang="en-US" spc="300">
                <a:solidFill>
                  <a:srgbClr val="FFFFFF"/>
                </a:solidFill>
              </a:rPr>
              <a:t>添加标题</a:t>
            </a:r>
            <a:endParaRPr lang="zh-CN" altLang="en-US" spc="300">
              <a:solidFill>
                <a:srgbClr val="FFFFFF"/>
              </a:solidFill>
            </a:endParaRPr>
          </a:p>
        </p:txBody>
      </p:sp>
      <p:sp>
        <p:nvSpPr>
          <p:cNvPr id="33" name="文本框 32"/>
          <p:cNvSpPr txBox="1"/>
          <p:nvPr>
            <p:custDataLst>
              <p:tags r:id="rId10"/>
            </p:custDataLst>
          </p:nvPr>
        </p:nvSpPr>
        <p:spPr>
          <a:xfrm>
            <a:off x="-1409725" y="2791187"/>
            <a:ext cx="1315889" cy="422021"/>
          </a:xfrm>
          <a:prstGeom prst="rect">
            <a:avLst/>
          </a:prstGeom>
          <a:noFill/>
        </p:spPr>
        <p:txBody>
          <a:bodyPr wrap="square" rtlCol="0" anchor="ctr" anchorCtr="0">
            <a:normAutofit fontScale="70000"/>
          </a:bodyPr>
          <a:lstStyle>
            <a:defPPr>
              <a:defRPr lang="zh-CN"/>
            </a:defPPr>
            <a:lvl1pPr>
              <a:defRPr sz="2400" b="1" spc="200">
                <a:solidFill>
                  <a:srgbClr val="FFFFFF">
                    <a:lumMod val="95000"/>
                  </a:srgbClr>
                </a:solidFill>
                <a:latin typeface="微软雅黑" pitchFamily="34" charset="-122"/>
                <a:ea typeface="微软雅黑" pitchFamily="34" charset="-122"/>
              </a:defRPr>
            </a:lvl1pPr>
          </a:lstStyle>
          <a:p>
            <a:pPr lvl="0">
              <a:lnSpc>
                <a:spcPct val="120000"/>
              </a:lnSpc>
              <a:defRPr/>
            </a:pPr>
            <a:r>
              <a:rPr lang="zh-CN" altLang="en-US" spc="300">
                <a:solidFill>
                  <a:srgbClr val="FFFFFF"/>
                </a:solidFill>
              </a:rPr>
              <a:t>添加标题</a:t>
            </a:r>
            <a:endParaRPr lang="zh-CN" altLang="en-US" spc="300">
              <a:solidFill>
                <a:srgbClr val="FFFFFF"/>
              </a:solidFill>
            </a:endParaRPr>
          </a:p>
        </p:txBody>
      </p:sp>
      <p:sp>
        <p:nvSpPr>
          <p:cNvPr id="34" name="文本框 33"/>
          <p:cNvSpPr txBox="1"/>
          <p:nvPr>
            <p:custDataLst>
              <p:tags r:id="rId11"/>
            </p:custDataLst>
          </p:nvPr>
        </p:nvSpPr>
        <p:spPr>
          <a:xfrm>
            <a:off x="-1409725" y="1925205"/>
            <a:ext cx="1306061" cy="422021"/>
          </a:xfrm>
          <a:prstGeom prst="rect">
            <a:avLst/>
          </a:prstGeom>
          <a:noFill/>
        </p:spPr>
        <p:txBody>
          <a:bodyPr wrap="square" rtlCol="0" anchor="ctr" anchorCtr="0">
            <a:normAutofit fontScale="70000"/>
          </a:bodyPr>
          <a:lstStyle>
            <a:defPPr>
              <a:defRPr lang="zh-CN"/>
            </a:defPPr>
            <a:lvl1pPr>
              <a:defRPr sz="2400" b="1" spc="200">
                <a:solidFill>
                  <a:srgbClr val="FFFFFF">
                    <a:lumMod val="95000"/>
                  </a:srgbClr>
                </a:solidFill>
                <a:latin typeface="微软雅黑" pitchFamily="34" charset="-122"/>
                <a:ea typeface="微软雅黑" pitchFamily="34" charset="-122"/>
              </a:defRPr>
            </a:lvl1pPr>
          </a:lstStyle>
          <a:p>
            <a:pPr lvl="0">
              <a:lnSpc>
                <a:spcPct val="120000"/>
              </a:lnSpc>
              <a:defRPr/>
            </a:pPr>
            <a:r>
              <a:rPr lang="zh-CN" altLang="en-US" spc="300">
                <a:solidFill>
                  <a:srgbClr val="FFFFFF"/>
                </a:solidFill>
              </a:rPr>
              <a:t>添加标题</a:t>
            </a:r>
            <a:endParaRPr lang="zh-CN" altLang="en-US" spc="300">
              <a:solidFill>
                <a:srgbClr val="FFFFFF"/>
              </a:solidFill>
            </a:endParaRPr>
          </a:p>
        </p:txBody>
      </p:sp>
      <p:sp>
        <p:nvSpPr>
          <p:cNvPr id="35" name="文本框 34"/>
          <p:cNvSpPr txBox="1"/>
          <p:nvPr>
            <p:custDataLst>
              <p:tags r:id="rId12"/>
            </p:custDataLst>
          </p:nvPr>
        </p:nvSpPr>
        <p:spPr>
          <a:xfrm>
            <a:off x="-1409725" y="1115499"/>
            <a:ext cx="1306060" cy="422021"/>
          </a:xfrm>
          <a:prstGeom prst="rect">
            <a:avLst/>
          </a:prstGeom>
          <a:noFill/>
        </p:spPr>
        <p:txBody>
          <a:bodyPr wrap="square" rtlCol="0" anchor="ctr" anchorCtr="0">
            <a:normAutofit fontScale="70000"/>
          </a:bodyPr>
          <a:lstStyle>
            <a:defPPr>
              <a:defRPr lang="zh-CN"/>
            </a:defPPr>
            <a:lvl1pPr>
              <a:defRPr sz="2400" b="1" spc="200">
                <a:solidFill>
                  <a:srgbClr val="FFFFFF">
                    <a:lumMod val="95000"/>
                  </a:srgbClr>
                </a:solidFill>
                <a:latin typeface="微软雅黑" pitchFamily="34" charset="-122"/>
                <a:ea typeface="微软雅黑"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pc="300">
                <a:solidFill>
                  <a:srgbClr val="FFFFFF"/>
                </a:solidFill>
              </a:rPr>
              <a:t>添加标题</a:t>
            </a:r>
            <a:endParaRPr lang="zh-CN" altLang="en-US" spc="300">
              <a:solidFill>
                <a:srgbClr val="FFFFFF"/>
              </a:solidFill>
            </a:endParaRPr>
          </a:p>
        </p:txBody>
      </p:sp>
      <p:sp>
        <p:nvSpPr>
          <p:cNvPr id="37" name="文本框 36"/>
          <p:cNvSpPr txBox="1"/>
          <p:nvPr>
            <p:custDataLst>
              <p:tags r:id="rId13"/>
            </p:custDataLst>
          </p:nvPr>
        </p:nvSpPr>
        <p:spPr>
          <a:xfrm>
            <a:off x="1584670" y="3464446"/>
            <a:ext cx="5638193" cy="481753"/>
          </a:xfrm>
          <a:prstGeom prst="rect">
            <a:avLst/>
          </a:prstGeom>
          <a:noFill/>
        </p:spPr>
        <p:txBody>
          <a:bodyPr wrap="square" rtlCol="0" anchor="ctr" anchorCtr="0">
            <a:noAutofit/>
          </a:bodyPr>
          <a:p>
            <a:pPr lvl="0">
              <a:lnSpc>
                <a:spcPct val="120000"/>
              </a:lnSpc>
              <a:defRPr/>
            </a:pPr>
            <a:r>
              <a:rPr lang="en-US" altLang="zh-CN" sz="1600" b="1" spc="150">
                <a:solidFill>
                  <a:srgbClr val="000000"/>
                </a:solidFill>
                <a:latin typeface="微软雅黑" pitchFamily="34" charset="-122"/>
                <a:ea typeface="微软雅黑" pitchFamily="34" charset="-122"/>
              </a:rPr>
              <a:t>    MOOD</a:t>
            </a:r>
            <a:r>
              <a:rPr lang="zh-CN" altLang="en-US" sz="1600" b="1" spc="150">
                <a:solidFill>
                  <a:srgbClr val="000000"/>
                </a:solidFill>
                <a:latin typeface="微软雅黑" pitchFamily="34" charset="-122"/>
                <a:ea typeface="微软雅黑" pitchFamily="34" charset="-122"/>
              </a:rPr>
              <a:t> </a:t>
            </a:r>
            <a:r>
              <a:rPr lang="en-US" altLang="zh-CN" sz="1600" b="1" spc="150">
                <a:solidFill>
                  <a:srgbClr val="000000"/>
                </a:solidFill>
                <a:latin typeface="微软雅黑" pitchFamily="34" charset="-122"/>
                <a:ea typeface="微软雅黑" pitchFamily="34" charset="-122"/>
              </a:rPr>
              <a:t>                                   </a:t>
            </a:r>
            <a:r>
              <a:rPr lang="zh-CN" altLang="en-US" sz="1600" b="1" spc="150">
                <a:solidFill>
                  <a:srgbClr val="000000"/>
                </a:solidFill>
                <a:latin typeface="微软雅黑" pitchFamily="34" charset="-122"/>
                <a:ea typeface="微软雅黑" pitchFamily="34" charset="-122"/>
              </a:rPr>
              <a:t>情绪</a:t>
            </a:r>
            <a:endParaRPr lang="zh-CN" altLang="en-US" sz="1600" b="1" spc="150">
              <a:solidFill>
                <a:srgbClr val="000000"/>
              </a:solidFill>
              <a:latin typeface="微软雅黑" pitchFamily="34" charset="-122"/>
              <a:ea typeface="微软雅黑" pitchFamily="34" charset="-122"/>
            </a:endParaRPr>
          </a:p>
        </p:txBody>
      </p:sp>
      <p:sp>
        <p:nvSpPr>
          <p:cNvPr id="38" name="文本框 37"/>
          <p:cNvSpPr txBox="1"/>
          <p:nvPr>
            <p:custDataLst>
              <p:tags r:id="rId14"/>
            </p:custDataLst>
          </p:nvPr>
        </p:nvSpPr>
        <p:spPr>
          <a:xfrm>
            <a:off x="1683371" y="952036"/>
            <a:ext cx="5961592" cy="422022"/>
          </a:xfrm>
          <a:prstGeom prst="rect">
            <a:avLst/>
          </a:prstGeom>
          <a:noFill/>
        </p:spPr>
        <p:txBody>
          <a:bodyPr wrap="square" rtlCol="0" anchor="ctr" anchorCtr="0">
            <a:noAutofit/>
          </a:bodyPr>
          <a:p>
            <a:pPr>
              <a:lnSpc>
                <a:spcPct val="120000"/>
              </a:lnSpc>
              <a:defRPr/>
            </a:pPr>
            <a:r>
              <a:rPr lang="en-US" altLang="zh-CN" sz="2000" b="1" spc="150" noProof="0">
                <a:ln>
                  <a:noFill/>
                </a:ln>
                <a:solidFill>
                  <a:srgbClr val="000000"/>
                </a:solidFill>
                <a:effectLst/>
                <a:uLnTx/>
                <a:uFillTx/>
                <a:latin typeface="微软雅黑" pitchFamily="34" charset="-122"/>
                <a:ea typeface="微软雅黑" pitchFamily="34" charset="-122"/>
                <a:cs typeface="+mn-ea"/>
              </a:rPr>
              <a:t>PURPOSE                          </a:t>
            </a:r>
            <a:r>
              <a:rPr lang="zh-CN" altLang="en-US" sz="2000" b="1" spc="150" noProof="0">
                <a:ln>
                  <a:noFill/>
                </a:ln>
                <a:solidFill>
                  <a:srgbClr val="000000"/>
                </a:solidFill>
                <a:effectLst/>
                <a:uLnTx/>
                <a:uFillTx/>
                <a:latin typeface="微软雅黑" pitchFamily="34" charset="-122"/>
                <a:ea typeface="微软雅黑" pitchFamily="34" charset="-122"/>
                <a:cs typeface="+mn-ea"/>
              </a:rPr>
              <a:t>目的</a:t>
            </a:r>
            <a:endParaRPr kumimoji="0" lang="zh-CN" altLang="en-US" sz="2000" b="1" i="0" u="none" strike="noStrike" kern="1200" cap="none" spc="150" normalizeH="0" noProof="0">
              <a:ln>
                <a:noFill/>
              </a:ln>
              <a:solidFill>
                <a:srgbClr val="000000"/>
              </a:solidFill>
              <a:effectLst/>
              <a:uLnTx/>
              <a:uFillTx/>
              <a:latin typeface="微软雅黑" pitchFamily="34" charset="-122"/>
              <a:ea typeface="微软雅黑" pitchFamily="34" charset="-122"/>
              <a:cs typeface="+mn-ea"/>
            </a:endParaRPr>
          </a:p>
        </p:txBody>
      </p:sp>
      <p:sp>
        <p:nvSpPr>
          <p:cNvPr id="24" name="文本框 23"/>
          <p:cNvSpPr txBox="1"/>
          <p:nvPr>
            <p:custDataLst>
              <p:tags r:id="rId15"/>
            </p:custDataLst>
          </p:nvPr>
        </p:nvSpPr>
        <p:spPr>
          <a:xfrm>
            <a:off x="1750021" y="1826664"/>
            <a:ext cx="5599621" cy="422022"/>
          </a:xfrm>
          <a:prstGeom prst="rect">
            <a:avLst/>
          </a:prstGeom>
          <a:noFill/>
        </p:spPr>
        <p:txBody>
          <a:bodyPr wrap="square" rtlCol="0" anchor="ctr" anchorCtr="0">
            <a:normAutofit lnSpcReduction="20000"/>
          </a:bodyPr>
          <a:p>
            <a:pPr lvl="0">
              <a:lnSpc>
                <a:spcPct val="120000"/>
              </a:lnSpc>
              <a:defRPr/>
            </a:pPr>
            <a:r>
              <a:rPr lang="en-US" altLang="zh-CN" sz="2000" b="1" spc="150" noProof="0">
                <a:ln>
                  <a:noFill/>
                </a:ln>
                <a:solidFill>
                  <a:srgbClr val="000000"/>
                </a:solidFill>
                <a:effectLst/>
                <a:uLnTx/>
                <a:uFillTx/>
                <a:latin typeface="微软雅黑" pitchFamily="34" charset="0"/>
                <a:ea typeface="微软雅黑" pitchFamily="34" charset="0"/>
              </a:rPr>
              <a:t>REASON                           </a:t>
            </a:r>
            <a:r>
              <a:rPr lang="zh-CN" altLang="en-US" sz="2000" b="1" spc="150" noProof="0">
                <a:ln>
                  <a:noFill/>
                </a:ln>
                <a:solidFill>
                  <a:srgbClr val="000000"/>
                </a:solidFill>
                <a:effectLst/>
                <a:uLnTx/>
                <a:uFillTx/>
                <a:latin typeface="微软雅黑" pitchFamily="34" charset="0"/>
                <a:ea typeface="微软雅黑" pitchFamily="34" charset="0"/>
              </a:rPr>
              <a:t>原因</a:t>
            </a:r>
            <a:endParaRPr sz="2000" b="1">
              <a:solidFill>
                <a:srgbClr val="000000"/>
              </a:solidFill>
            </a:endParaRPr>
          </a:p>
        </p:txBody>
      </p:sp>
      <p:sp>
        <p:nvSpPr>
          <p:cNvPr id="42" name="文本框 41"/>
          <p:cNvSpPr txBox="1"/>
          <p:nvPr>
            <p:custDataLst>
              <p:tags r:id="rId16"/>
            </p:custDataLst>
          </p:nvPr>
        </p:nvSpPr>
        <p:spPr>
          <a:xfrm>
            <a:off x="1317223" y="2670985"/>
            <a:ext cx="5737515" cy="422022"/>
          </a:xfrm>
          <a:prstGeom prst="rect">
            <a:avLst/>
          </a:prstGeom>
          <a:noFill/>
        </p:spPr>
        <p:txBody>
          <a:bodyPr wrap="square" rtlCol="0" anchor="ctr" anchorCtr="0">
            <a:noAutofit/>
          </a:bodyPr>
          <a:p>
            <a:pPr lvl="0">
              <a:lnSpc>
                <a:spcPct val="120000"/>
              </a:lnSpc>
              <a:defRPr/>
            </a:pPr>
            <a:r>
              <a:rPr lang="en-US" altLang="zh-CN" b="1" spc="150" noProof="0">
                <a:ln>
                  <a:noFill/>
                </a:ln>
                <a:solidFill>
                  <a:srgbClr val="000000"/>
                </a:solidFill>
                <a:effectLst/>
                <a:uLnTx/>
                <a:uFillTx/>
                <a:latin typeface="微软雅黑" pitchFamily="34" charset="0"/>
                <a:ea typeface="微软雅黑" pitchFamily="34" charset="0"/>
              </a:rPr>
              <a:t>MANIFESTATION                       </a:t>
            </a:r>
            <a:r>
              <a:rPr lang="zh-CN" altLang="en-US" sz="2000" b="1" spc="150" noProof="0">
                <a:ln>
                  <a:noFill/>
                </a:ln>
                <a:solidFill>
                  <a:srgbClr val="000000"/>
                </a:solidFill>
                <a:effectLst/>
                <a:uLnTx/>
                <a:uFillTx/>
                <a:latin typeface="微软雅黑" pitchFamily="34" charset="0"/>
                <a:ea typeface="微软雅黑" pitchFamily="34" charset="0"/>
              </a:rPr>
              <a:t>行为</a:t>
            </a:r>
            <a:endParaRPr sz="2000" b="1">
              <a:solidFill>
                <a:srgbClr val="000000"/>
              </a:solidFill>
            </a:endParaRPr>
          </a:p>
        </p:txBody>
      </p:sp>
      <p:sp>
        <p:nvSpPr>
          <p:cNvPr id="27" name="矩形 26"/>
          <p:cNvSpPr/>
          <p:nvPr>
            <p:custDataLst>
              <p:tags r:id="rId17"/>
            </p:custDataLst>
          </p:nvPr>
        </p:nvSpPr>
        <p:spPr>
          <a:xfrm>
            <a:off x="867541" y="1304014"/>
            <a:ext cx="4241857" cy="248808"/>
          </a:xfrm>
          <a:prstGeom prst="rect">
            <a:avLst/>
          </a:prstGeom>
        </p:spPr>
        <p:txBody>
          <a:bodyPr wrap="square" tIns="0">
            <a:normAutofit fontScale="80000"/>
          </a:bodyPr>
          <a:p>
            <a:pPr defTabSz="913765">
              <a:lnSpc>
                <a:spcPct val="120000"/>
              </a:lnSpc>
              <a:buSzPts val="1000"/>
              <a:defRPr/>
            </a:pPr>
            <a:endParaRPr lang="zh-CN" altLang="en-US" sz="1400" spc="150">
              <a:solidFill>
                <a:srgbClr val="FFFFFF">
                  <a:lumMod val="75000"/>
                </a:srgbClr>
              </a:solidFill>
              <a:latin typeface="微软雅黑" pitchFamily="34" charset="-122"/>
              <a:ea typeface="微软雅黑" pitchFamily="34" charset="-122"/>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pload_post_object_v2_3624430769"/>
          <p:cNvPicPr>
            <a:picLocks noChangeAspect="1"/>
          </p:cNvPicPr>
          <p:nvPr/>
        </p:nvPicPr>
        <p:blipFill>
          <a:blip r:embed="rId1"/>
          <a:stretch>
            <a:fillRect/>
          </a:stretch>
        </p:blipFill>
        <p:spPr>
          <a:xfrm>
            <a:off x="0" y="0"/>
            <a:ext cx="9143936" cy="5143564"/>
          </a:xfrm>
          <a:prstGeom prst="rect">
            <a:avLst/>
          </a:prstGeom>
        </p:spPr>
      </p:pic>
      <p:pic>
        <p:nvPicPr>
          <p:cNvPr id="2" name="Image 0" descr="preencoded.png"/>
          <p:cNvPicPr>
            <a:picLocks noChangeAspect="1"/>
          </p:cNvPicPr>
          <p:nvPr/>
        </p:nvPicPr>
        <p:blipFill>
          <a:blip r:embed="rId2">
            <a:alphaModFix amt="58000"/>
          </a:blip>
          <a:srcRect/>
          <a:stretch>
            <a:fillRect/>
          </a:stretch>
        </p:blipFill>
        <p:spPr>
          <a:xfrm>
            <a:off x="0" y="0"/>
            <a:ext cx="9144000" cy="5143500"/>
          </a:xfrm>
          <a:prstGeom prst="rect">
            <a:avLst/>
          </a:prstGeom>
        </p:spPr>
      </p:pic>
      <p:sp>
        <p:nvSpPr>
          <p:cNvPr id="3" name="Text 0"/>
          <p:cNvSpPr/>
          <p:nvPr/>
        </p:nvSpPr>
        <p:spPr>
          <a:xfrm>
            <a:off x="341287" y="2033434"/>
            <a:ext cx="80010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000000"/>
                </a:solidFill>
                <a:latin typeface="Times New Roman" panose="02020603050405020304" charset="0"/>
                <a:ea typeface="Times New Roman" panose="02020603050405020304" charset="0"/>
                <a:cs typeface="Times New Roman" panose="02020603050405020304" charset="0"/>
              </a:rPr>
              <a:t>THANKS</a:t>
            </a:r>
            <a:endParaRPr lang="en-US" sz="3750" dirty="0">
              <a:latin typeface="Times New Roman" panose="02020603050405020304" charset="0"/>
              <a:ea typeface="Times New Roman" panose="02020603050405020304" charset="0"/>
              <a:cs typeface="Times New Roman" panose="02020603050405020304" charset="0"/>
            </a:endParaRPr>
          </a:p>
        </p:txBody>
      </p:sp>
      <p:sp>
        <p:nvSpPr>
          <p:cNvPr id="4" name="Shape 1"/>
          <p:cNvSpPr/>
          <p:nvPr/>
        </p:nvSpPr>
        <p:spPr>
          <a:xfrm>
            <a:off x="341287" y="2773349"/>
            <a:ext cx="1983774" cy="45353"/>
          </a:xfrm>
          <a:prstGeom prst="rect">
            <a:avLst/>
          </a:prstGeom>
          <a:solidFill>
            <a:srgbClr val="000000"/>
          </a:solidFill>
        </p:spPr>
      </p:sp>
      <p:sp>
        <p:nvSpPr>
          <p:cNvPr id="6" name="文本框 5"/>
          <p:cNvSpPr txBox="1"/>
          <p:nvPr/>
        </p:nvSpPr>
        <p:spPr>
          <a:xfrm>
            <a:off x="263721" y="2973331"/>
            <a:ext cx="7315200" cy="306705"/>
          </a:xfrm>
          <a:prstGeom prst="rect">
            <a:avLst/>
          </a:prstGeom>
          <a:noFill/>
        </p:spPr>
        <p:txBody>
          <a:bodyPr wrap="square" rtlCol="0" anchor="t">
            <a:spAutoFit/>
          </a:bodyPr>
          <a:p>
            <a:r>
              <a:rPr lang="zh-CN" altLang="en-US" sz="1400"/>
              <a:t>BrainBrumish</a:t>
            </a:r>
            <a:endParaRPr lang="zh-CN" altLang="en-US"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7" name="图片 6" descr="upload_post_object_v2_3110495265"/>
          <p:cNvPicPr>
            <a:picLocks noChangeAspect="1"/>
          </p:cNvPicPr>
          <p:nvPr/>
        </p:nvPicPr>
        <p:blipFill>
          <a:blip r:embed="rId2">
            <a:alphaModFix amt="41000"/>
          </a:blip>
          <a:stretch>
            <a:fillRect/>
          </a:stretch>
        </p:blipFill>
        <p:spPr>
          <a:xfrm>
            <a:off x="0" y="0"/>
            <a:ext cx="9144032" cy="5143500"/>
          </a:xfrm>
          <a:prstGeom prst="rect">
            <a:avLst/>
          </a:prstGeom>
        </p:spPr>
      </p:pic>
      <p:sp>
        <p:nvSpPr>
          <p:cNvPr id="3" name="Text 0"/>
          <p:cNvSpPr/>
          <p:nvPr/>
        </p:nvSpPr>
        <p:spPr>
          <a:xfrm>
            <a:off x="571500" y="2714745"/>
            <a:ext cx="4281574" cy="815042"/>
          </a:xfrm>
          <a:prstGeom prst="rect">
            <a:avLst/>
          </a:prstGeom>
          <a:noFill/>
        </p:spPr>
        <p:txBody>
          <a:bodyPr vert="horz" wrap="square" lIns="0" tIns="0" rIns="0" bIns="0" rtlCol="0" anchor="ctr"/>
          <a:lstStyle/>
          <a:p>
            <a:pPr marL="0" indent="0" algn="l">
              <a:lnSpc>
                <a:spcPts val="5250"/>
              </a:lnSpc>
              <a:buNone/>
            </a:pPr>
            <a:r>
              <a:rPr lang="en-US" sz="3750" b="1" dirty="0">
                <a:solidFill>
                  <a:srgbClr val="000000"/>
                </a:solidFill>
                <a:latin typeface="Times New Roman" panose="02020603050405020304" charset="0"/>
                <a:ea typeface="Times New Roman" panose="02020603050405020304" charset="0"/>
                <a:cs typeface="Times New Roman" panose="02020603050405020304" charset="0"/>
              </a:rPr>
              <a:t>We  Made                 </a:t>
            </a:r>
            <a:r>
              <a:rPr lang="en-US" altLang="zh-CN" sz="3750" b="1" dirty="0">
                <a:solidFill>
                  <a:srgbClr val="000000"/>
                </a:solidFill>
                <a:latin typeface="Times New Roman" panose="02020603050405020304" charset="0"/>
                <a:ea typeface="Times New Roman" panose="02020603050405020304" charset="0"/>
                <a:cs typeface="Times New Roman" panose="02020603050405020304" charset="0"/>
              </a:rPr>
              <a:t>a</a:t>
            </a:r>
            <a:r>
              <a:rPr lang="en-US" sz="3750" b="1" dirty="0">
                <a:solidFill>
                  <a:srgbClr val="000000"/>
                </a:solidFill>
                <a:latin typeface="Times New Roman" panose="02020603050405020304" charset="0"/>
                <a:ea typeface="Times New Roman" panose="02020603050405020304" charset="0"/>
                <a:cs typeface="Times New Roman" panose="02020603050405020304" charset="0"/>
              </a:rPr>
              <a:t> Beautiful Bouquet</a:t>
            </a:r>
            <a:endParaRPr lang="en-US" sz="3750" b="1" dirty="0">
              <a:solidFill>
                <a:srgbClr val="000000"/>
              </a:solidFill>
              <a:latin typeface="Times New Roman" panose="02020603050405020304" charset="0"/>
              <a:ea typeface="Times New Roman" panose="02020603050405020304" charset="0"/>
              <a:cs typeface="Times New Roman" panose="02020603050405020304" charset="0"/>
            </a:endParaRPr>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01A04E"/>
                </a:solidFill>
                <a:latin typeface="微软雅黑" pitchFamily="34" charset="0"/>
                <a:ea typeface="微软雅黑" pitchFamily="34" charset="-122"/>
                <a:cs typeface="微软雅黑" pitchFamily="34" charset="-120"/>
              </a:rPr>
              <a:t>01</a:t>
            </a:r>
            <a:endParaRPr lang="en-US" sz="22500" dirty="0"/>
          </a:p>
        </p:txBody>
      </p:sp>
      <p:sp>
        <p:nvSpPr>
          <p:cNvPr id="8" name="文本框 7"/>
          <p:cNvSpPr txBox="1"/>
          <p:nvPr userDrawn="1"/>
        </p:nvSpPr>
        <p:spPr>
          <a:xfrm>
            <a:off x="571483" y="3912188"/>
            <a:ext cx="2981568" cy="245476"/>
          </a:xfrm>
          <a:prstGeom prst="rect">
            <a:avLst/>
          </a:prstGeom>
        </p:spPr>
        <p:txBody>
          <a:bodyPr wrap="square" rtlCol="0">
            <a:noAutofit/>
          </a:bodyPr>
          <a:p>
            <a:r>
              <a:rPr lang="en-US" altLang="zh-CN" sz="1200">
                <a:latin typeface="Times New Roman" panose="02020603050405020304" charset="0"/>
                <a:ea typeface="Times New Roman" panose="02020603050405020304" charset="0"/>
                <a:cs typeface="Times New Roman" panose="02020603050405020304" charset="0"/>
              </a:rPr>
              <a:t>I   CRAVE   THE   SIGHT   OF   YOU</a:t>
            </a:r>
            <a:endParaRPr lang="zh-CN" altLang="en-US"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85632"/>
            <a:ext cx="9144000" cy="5143500"/>
          </a:xfrm>
          <a:prstGeom prst="rect">
            <a:avLst/>
          </a:prstGeom>
        </p:spPr>
      </p:pic>
      <p:sp>
        <p:nvSpPr>
          <p:cNvPr id="5" name="Text 2"/>
          <p:cNvSpPr/>
          <p:nvPr/>
        </p:nvSpPr>
        <p:spPr>
          <a:xfrm>
            <a:off x="324358" y="355538"/>
            <a:ext cx="7048500" cy="209550"/>
          </a:xfrm>
          <a:prstGeom prst="rect">
            <a:avLst/>
          </a:prstGeom>
          <a:noFill/>
        </p:spPr>
        <p:txBody>
          <a:bodyPr vert="horz" wrap="square" lIns="0" tIns="0" rIns="0" bIns="0" rtlCol="0" anchor="ctr"/>
          <a:lstStyle/>
          <a:p>
            <a:pPr marL="0" indent="0" algn="l">
              <a:lnSpc>
                <a:spcPts val="1650"/>
              </a:lnSpc>
              <a:buNone/>
            </a:pPr>
            <a:r>
              <a:rPr lang="en-US" altLang="zh-CN" sz="1200" dirty="0">
                <a:solidFill>
                  <a:srgbClr val="000000"/>
                </a:solidFill>
                <a:latin typeface="微软雅黑" pitchFamily="34" charset="0"/>
                <a:ea typeface="微软雅黑" pitchFamily="34" charset="0"/>
                <a:cs typeface="微软雅黑" pitchFamily="34" charset="0"/>
              </a:rPr>
              <a:t>Movie Ovrview</a:t>
            </a:r>
            <a:endParaRPr lang="en-US" altLang="zh-CN" sz="1200" dirty="0">
              <a:solidFill>
                <a:srgbClr val="000000"/>
              </a:solidFill>
              <a:latin typeface="微软雅黑" pitchFamily="34" charset="0"/>
              <a:ea typeface="微软雅黑" pitchFamily="34" charset="0"/>
              <a:cs typeface="微软雅黑" pitchFamily="34" charset="0"/>
            </a:endParaRPr>
          </a:p>
        </p:txBody>
      </p:sp>
      <p:sp>
        <p:nvSpPr>
          <p:cNvPr id="7" name="Text 3"/>
          <p:cNvSpPr/>
          <p:nvPr/>
        </p:nvSpPr>
        <p:spPr>
          <a:xfrm>
            <a:off x="672748" y="1797233"/>
            <a:ext cx="2628045" cy="383037"/>
          </a:xfrm>
          <a:prstGeom prst="rect">
            <a:avLst/>
          </a:prstGeom>
          <a:noFill/>
        </p:spPr>
        <p:txBody>
          <a:bodyPr vert="horz" wrap="square" lIns="0" tIns="0" rIns="0" bIns="0" rtlCol="0" anchor="ctr"/>
          <a:lstStyle/>
          <a:p>
            <a:pPr marL="0" indent="0" algn="ctr">
              <a:lnSpc>
                <a:spcPts val="1650"/>
              </a:lnSpc>
              <a:buNone/>
            </a:pPr>
            <a:r>
              <a:rPr lang="en-US" altLang="zh-CN" b="1" dirty="0">
                <a:solidFill>
                  <a:srgbClr val="000000"/>
                </a:solidFill>
                <a:latin typeface="Times New Roman" panose="02020603050405020304" charset="0"/>
                <a:ea typeface="Times New Roman" panose="02020603050405020304" charset="0"/>
                <a:cs typeface="Times New Roman" panose="02020603050405020304" charset="0"/>
              </a:rPr>
              <a:t>Highlights of the film</a:t>
            </a:r>
            <a:endParaRPr>
              <a:latin typeface="Times New Roman" panose="02020603050405020304" charset="0"/>
              <a:ea typeface="Times New Roman" panose="02020603050405020304" charset="0"/>
              <a:cs typeface="Times New Roman" panose="02020603050405020304" charset="0"/>
            </a:endParaRPr>
          </a:p>
        </p:txBody>
      </p:sp>
      <p:sp>
        <p:nvSpPr>
          <p:cNvPr id="8" name="Text 4"/>
          <p:cNvSpPr/>
          <p:nvPr/>
        </p:nvSpPr>
        <p:spPr>
          <a:xfrm>
            <a:off x="324395" y="2282801"/>
            <a:ext cx="3446806" cy="913056"/>
          </a:xfrm>
          <a:prstGeom prst="rect">
            <a:avLst/>
          </a:prstGeom>
          <a:noFill/>
        </p:spPr>
        <p:txBody>
          <a:bodyPr vert="horz" wrap="square" lIns="0" tIns="0" rIns="0" bIns="0" rtlCol="0" anchor="ctr"/>
          <a:lstStyle/>
          <a:p>
            <a:pPr marL="0" indent="0" algn="ctr">
              <a:lnSpc>
                <a:spcPts val="1650"/>
              </a:lnSpc>
              <a:buNone/>
            </a:pPr>
            <a:r>
              <a:rPr lang="en-US" altLang="zh-CN" sz="1400" dirty="0">
                <a:solidFill>
                  <a:srgbClr val="666666"/>
                </a:solidFill>
                <a:latin typeface="STSong" panose="02010600040101010101" charset="-122"/>
                <a:ea typeface="STSong" panose="02010600040101010101" charset="-122"/>
                <a:cs typeface="STSong" panose="02010600040101010101" charset="-122"/>
              </a:rPr>
              <a:t>Delicate emotional depiction, real life scenes, showing the beauty and helplessness of modern youth love</a:t>
            </a:r>
            <a:r>
              <a:rPr lang="en-US" sz="1400" dirty="0">
                <a:solidFill>
                  <a:srgbClr val="666666"/>
                </a:solidFill>
                <a:latin typeface="STSong" panose="02010600040101010101" charset="-122"/>
                <a:ea typeface="STSong" panose="02010600040101010101" charset="-122"/>
                <a:cs typeface="STSong" panose="02010600040101010101" charset="-122"/>
              </a:rPr>
              <a:t>。</a:t>
            </a:r>
            <a:endParaRPr lang="en-US" sz="1400" dirty="0">
              <a:latin typeface="STSong" panose="02010600040101010101" charset="-122"/>
              <a:ea typeface="STSong" panose="02010600040101010101" charset="-122"/>
              <a:cs typeface="STSong" panose="02010600040101010101" charset="-122"/>
            </a:endParaRPr>
          </a:p>
        </p:txBody>
      </p:sp>
      <p:pic>
        <p:nvPicPr>
          <p:cNvPr id="18" name="图片 17" descr="upload_post_object_v2_2061181854"/>
          <p:cNvPicPr>
            <a:picLocks noChangeAspect="1"/>
          </p:cNvPicPr>
          <p:nvPr/>
        </p:nvPicPr>
        <p:blipFill>
          <a:blip r:embed="rId2"/>
          <a:stretch>
            <a:fillRect/>
          </a:stretch>
        </p:blipFill>
        <p:spPr>
          <a:xfrm>
            <a:off x="5709456" y="1860247"/>
            <a:ext cx="2918944" cy="1335641"/>
          </a:xfrm>
          <a:prstGeom prst="rect">
            <a:avLst/>
          </a:prstGeom>
        </p:spPr>
      </p:pic>
      <p:pic>
        <p:nvPicPr>
          <p:cNvPr id="19" name="图片 18" descr="upload_post_object_v2_1587731947"/>
          <p:cNvPicPr>
            <a:picLocks noChangeAspect="1"/>
          </p:cNvPicPr>
          <p:nvPr/>
        </p:nvPicPr>
        <p:blipFill>
          <a:blip r:embed="rId3"/>
          <a:stretch>
            <a:fillRect/>
          </a:stretch>
        </p:blipFill>
        <p:spPr>
          <a:xfrm>
            <a:off x="4080921" y="1860247"/>
            <a:ext cx="1628559" cy="2325138"/>
          </a:xfrm>
          <a:prstGeom prst="rect">
            <a:avLst/>
          </a:prstGeom>
        </p:spPr>
      </p:pic>
      <p:pic>
        <p:nvPicPr>
          <p:cNvPr id="20" name="图片 19" descr="upload_post_object_v2_4269526129"/>
          <p:cNvPicPr>
            <a:picLocks noChangeAspect="1"/>
          </p:cNvPicPr>
          <p:nvPr/>
        </p:nvPicPr>
        <p:blipFill>
          <a:blip r:embed="rId4"/>
          <a:stretch>
            <a:fillRect/>
          </a:stretch>
        </p:blipFill>
        <p:spPr>
          <a:xfrm>
            <a:off x="4080921" y="342851"/>
            <a:ext cx="3404440" cy="1517396"/>
          </a:xfrm>
          <a:prstGeom prst="rect">
            <a:avLst/>
          </a:prstGeom>
        </p:spPr>
      </p:pic>
      <p:pic>
        <p:nvPicPr>
          <p:cNvPr id="21" name="图片 20" descr="upload_post_object_v2_4255627745"/>
          <p:cNvPicPr>
            <a:picLocks noChangeAspect="1"/>
          </p:cNvPicPr>
          <p:nvPr/>
        </p:nvPicPr>
        <p:blipFill>
          <a:blip r:embed="rId5"/>
          <a:srcRect r="2758"/>
          <a:stretch>
            <a:fillRect/>
          </a:stretch>
        </p:blipFill>
        <p:spPr>
          <a:xfrm>
            <a:off x="5709456" y="3195885"/>
            <a:ext cx="2354666" cy="1374301"/>
          </a:xfrm>
          <a:prstGeom prst="rect">
            <a:avLst/>
          </a:prstGeom>
        </p:spPr>
      </p:pic>
      <p:sp>
        <p:nvSpPr>
          <p:cNvPr id="23" name="文本框 22"/>
          <p:cNvSpPr txBox="1"/>
          <p:nvPr userDrawn="1"/>
        </p:nvSpPr>
        <p:spPr>
          <a:xfrm>
            <a:off x="2463412" y="4674647"/>
            <a:ext cx="3855159" cy="378188"/>
          </a:xfrm>
          <a:prstGeom prst="rect">
            <a:avLst/>
          </a:prstGeom>
        </p:spPr>
        <p:txBody>
          <a:bodyPr wrap="square" rtlCol="0">
            <a:noAutofit/>
          </a:bodyPr>
          <a:p>
            <a:r>
              <a:rPr lang="en-US" altLang="zh-CN" sz="1400">
                <a:latin typeface="Monotype Corsiva" panose="03010101010201010101" charset="0"/>
                <a:ea typeface="Monotype Corsiva" panose="03010101010201010101" charset="0"/>
                <a:cs typeface="Monotype Corsiva" panose="03010101010201010101" charset="0"/>
              </a:rPr>
              <a:t>The rose</a:t>
            </a:r>
            <a:r>
              <a:rPr lang="en-US" altLang="zh-CN" sz="1600">
                <a:latin typeface="Monotype Corsiva" panose="03010101010201010101" charset="0"/>
                <a:ea typeface="Monotype Corsiva" panose="03010101010201010101" charset="0"/>
                <a:cs typeface="Monotype Corsiva" panose="03010101010201010101" charset="0"/>
              </a:rPr>
              <a:t> bloom has passed ,their fade now inevitable</a:t>
            </a:r>
            <a:endParaRPr lang="zh-CN" altLang="en-US" sz="1400">
              <a:latin typeface="Monotype Corsiva" panose="03010101010201010101" charset="0"/>
              <a:ea typeface="Monotype Corsiva" panose="03010101010201010101" charset="0"/>
              <a:cs typeface="Monotype Corsiva" panose="03010101010201010101"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60116"/>
            <a:ext cx="9144000" cy="5143500"/>
          </a:xfrm>
          <a:prstGeom prst="rect">
            <a:avLst/>
          </a:prstGeom>
        </p:spPr>
      </p:pic>
      <p:sp>
        <p:nvSpPr>
          <p:cNvPr id="4" name="Text 1"/>
          <p:cNvSpPr/>
          <p:nvPr/>
        </p:nvSpPr>
        <p:spPr>
          <a:xfrm>
            <a:off x="571500" y="285750"/>
            <a:ext cx="704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464628" y="0"/>
            <a:ext cx="7048500" cy="209550"/>
          </a:xfrm>
          <a:prstGeom prst="rect">
            <a:avLst/>
          </a:prstGeom>
          <a:noFill/>
        </p:spPr>
        <p:txBody>
          <a:bodyPr vert="horz" wrap="square" lIns="0" tIns="0" rIns="0" bIns="0" rtlCol="0" anchor="ctr"/>
          <a:lstStyle/>
          <a:p>
            <a:pPr marL="0" indent="0" algn="l">
              <a:lnSpc>
                <a:spcPts val="1650"/>
              </a:lnSpc>
              <a:buNone/>
            </a:pPr>
            <a:r>
              <a:rPr lang="en-US" altLang="zh-CN" sz="1200" dirty="0">
                <a:solidFill>
                  <a:srgbClr val="000000"/>
                </a:solidFill>
                <a:latin typeface="微软雅黑" pitchFamily="34" charset="0"/>
                <a:ea typeface="微软雅黑" pitchFamily="34" charset="0"/>
                <a:cs typeface="微软雅黑" pitchFamily="34" charset="0"/>
              </a:rPr>
              <a:t>Movie Overview</a:t>
            </a:r>
            <a:endParaRPr lang="en-US" altLang="zh-CN" sz="1200" dirty="0">
              <a:solidFill>
                <a:srgbClr val="000000"/>
              </a:solidFill>
              <a:latin typeface="微软雅黑" pitchFamily="34" charset="0"/>
              <a:ea typeface="微软雅黑" pitchFamily="34" charset="0"/>
              <a:cs typeface="微软雅黑" pitchFamily="34" charset="0"/>
            </a:endParaRPr>
          </a:p>
        </p:txBody>
      </p:sp>
      <p:sp>
        <p:nvSpPr>
          <p:cNvPr id="10" name="Text 5"/>
          <p:cNvSpPr/>
          <p:nvPr/>
        </p:nvSpPr>
        <p:spPr>
          <a:xfrm>
            <a:off x="3517704" y="1754524"/>
            <a:ext cx="2108592" cy="242948"/>
          </a:xfrm>
          <a:prstGeom prst="rect">
            <a:avLst/>
          </a:prstGeom>
          <a:noFill/>
        </p:spPr>
        <p:txBody>
          <a:bodyPr vert="horz" wrap="square" lIns="0" tIns="0" rIns="0" bIns="0" rtlCol="0" anchor="ctr"/>
          <a:lstStyle/>
          <a:p>
            <a:pPr marL="0" indent="0" algn="ctr">
              <a:lnSpc>
                <a:spcPts val="1650"/>
              </a:lnSpc>
              <a:buNone/>
            </a:pPr>
            <a:r>
              <a:rPr lang="en-US" altLang="zh-CN" b="1" dirty="0">
                <a:solidFill>
                  <a:srgbClr val="000000"/>
                </a:solidFill>
                <a:latin typeface="Times New Roman" panose="02020603050405020304" charset="0"/>
                <a:ea typeface="Times New Roman" panose="02020603050405020304" charset="0"/>
                <a:cs typeface="Times New Roman" panose="02020603050405020304" charset="0"/>
              </a:rPr>
              <a:t>Encounter Origin</a:t>
            </a:r>
            <a:endParaRPr>
              <a:latin typeface="Times New Roman" panose="02020603050405020304" charset="0"/>
              <a:ea typeface="Times New Roman" panose="02020603050405020304" charset="0"/>
              <a:cs typeface="Times New Roman" panose="02020603050405020304" charset="0"/>
            </a:endParaRPr>
          </a:p>
        </p:txBody>
      </p:sp>
      <p:sp>
        <p:nvSpPr>
          <p:cNvPr id="11" name="Text 6"/>
          <p:cNvSpPr/>
          <p:nvPr/>
        </p:nvSpPr>
        <p:spPr>
          <a:xfrm>
            <a:off x="3261478" y="2107136"/>
            <a:ext cx="2729788" cy="929229"/>
          </a:xfrm>
          <a:prstGeom prst="rect">
            <a:avLst/>
          </a:prstGeom>
          <a:noFill/>
        </p:spPr>
        <p:txBody>
          <a:bodyPr vert="horz" wrap="square" lIns="0" tIns="0" rIns="0" bIns="0" rtlCol="0" anchor="ctr"/>
          <a:lstStyle/>
          <a:p>
            <a:pPr marL="0" indent="0" algn="ctr">
              <a:lnSpc>
                <a:spcPts val="1650"/>
              </a:lnSpc>
              <a:buNone/>
            </a:pPr>
            <a:r>
              <a:rPr lang="en-US" altLang="zh-CN" sz="1400" dirty="0">
                <a:solidFill>
                  <a:srgbClr val="666666"/>
                </a:solidFill>
                <a:latin typeface="STSong" panose="02010600040101010101" charset="-122"/>
                <a:ea typeface="STSong" panose="02010600040101010101" charset="-122"/>
                <a:cs typeface="STSong" panose="02010600040101010101" charset="-122"/>
              </a:rPr>
              <a:t>Miss the chance encounter of the last train, common interests such as literature and art, quickly shorten the distance between each other.</a:t>
            </a:r>
            <a:endParaRPr lang="en-US" altLang="zh-CN" sz="1400" dirty="0">
              <a:solidFill>
                <a:srgbClr val="666666"/>
              </a:solidFill>
              <a:latin typeface="STSong" panose="02010600040101010101" charset="-122"/>
              <a:ea typeface="STSong" panose="02010600040101010101" charset="-122"/>
              <a:cs typeface="STSong" panose="02010600040101010101" charset="-122"/>
            </a:endParaRPr>
          </a:p>
        </p:txBody>
      </p:sp>
      <p:pic>
        <p:nvPicPr>
          <p:cNvPr id="6" name="图片 5" descr="upload_post_object_v2_731948838"/>
          <p:cNvPicPr>
            <a:picLocks noChangeAspect="1"/>
          </p:cNvPicPr>
          <p:nvPr/>
        </p:nvPicPr>
        <p:blipFill>
          <a:blip r:embed="rId2">
            <a:alphaModFix amt="80000"/>
          </a:blip>
          <a:stretch>
            <a:fillRect/>
          </a:stretch>
        </p:blipFill>
        <p:spPr>
          <a:xfrm>
            <a:off x="618470" y="285750"/>
            <a:ext cx="2342429" cy="4378027"/>
          </a:xfrm>
          <a:prstGeom prst="rect">
            <a:avLst/>
          </a:prstGeom>
        </p:spPr>
      </p:pic>
      <p:pic>
        <p:nvPicPr>
          <p:cNvPr id="7" name="图片 6" descr="upload_post_object_v2_1566147649"/>
          <p:cNvPicPr>
            <a:picLocks noChangeAspect="1"/>
          </p:cNvPicPr>
          <p:nvPr/>
        </p:nvPicPr>
        <p:blipFill>
          <a:blip r:embed="rId3">
            <a:alphaModFix amt="80000"/>
          </a:blip>
          <a:stretch>
            <a:fillRect/>
          </a:stretch>
        </p:blipFill>
        <p:spPr>
          <a:xfrm>
            <a:off x="6291844" y="285750"/>
            <a:ext cx="2485568" cy="4378027"/>
          </a:xfrm>
          <a:prstGeom prst="rect">
            <a:avLst/>
          </a:prstGeom>
        </p:spPr>
      </p:pic>
      <p:sp>
        <p:nvSpPr>
          <p:cNvPr id="12" name="文本框 11"/>
          <p:cNvSpPr txBox="1"/>
          <p:nvPr userDrawn="1"/>
        </p:nvSpPr>
        <p:spPr>
          <a:xfrm>
            <a:off x="1862392" y="4663777"/>
            <a:ext cx="5864906" cy="369570"/>
          </a:xfrm>
          <a:prstGeom prst="rect">
            <a:avLst/>
          </a:prstGeom>
        </p:spPr>
        <p:txBody>
          <a:bodyPr wrap="square" rtlCol="0">
            <a:noAutofit/>
          </a:bodyPr>
          <a:p>
            <a:r>
              <a:rPr lang="en-US" altLang="zh-CN" sz="1400">
                <a:latin typeface="Monotype Corsiva" panose="03010101010201010101" charset="0"/>
                <a:ea typeface="Monotype Corsiva" panose="03010101010201010101" charset="0"/>
                <a:cs typeface="Monotype Corsiva" panose="03010101010201010101" charset="0"/>
              </a:rPr>
              <a:t>There is such a thing as love, you can't be half of one person, love is one for one person</a:t>
            </a:r>
            <a:endParaRPr lang="zh-CN" altLang="en-US" sz="1400">
              <a:latin typeface="Monotype Corsiva" panose="03010101010201010101" charset="0"/>
              <a:ea typeface="Monotype Corsiva" panose="03010101010201010101" charset="0"/>
              <a:cs typeface="Monotype Corsiva" panose="03010101010201010101" charset="0"/>
            </a:endParaRPr>
          </a:p>
        </p:txBody>
      </p:sp>
      <p:pic>
        <p:nvPicPr>
          <p:cNvPr id="14" name="图片 13" descr="upload_post_object_v2_620896888"/>
          <p:cNvPicPr>
            <a:picLocks noChangeAspect="1"/>
          </p:cNvPicPr>
          <p:nvPr/>
        </p:nvPicPr>
        <p:blipFill>
          <a:blip r:embed="rId4"/>
          <a:stretch>
            <a:fillRect/>
          </a:stretch>
        </p:blipFill>
        <p:spPr>
          <a:xfrm>
            <a:off x="3765227" y="0"/>
            <a:ext cx="1533391" cy="1316357"/>
          </a:xfrm>
          <a:prstGeom prst="rect">
            <a:avLst/>
          </a:prstGeom>
          <a:effectLst>
            <a:softEdge rad="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a:noFill/>
        </p:spPr>
      </p:pic>
      <p:sp>
        <p:nvSpPr>
          <p:cNvPr id="4" name="Text 1"/>
          <p:cNvSpPr/>
          <p:nvPr/>
        </p:nvSpPr>
        <p:spPr>
          <a:xfrm>
            <a:off x="571500" y="285750"/>
            <a:ext cx="704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297640" y="149688"/>
            <a:ext cx="7048500" cy="209550"/>
          </a:xfrm>
          <a:prstGeom prst="rect">
            <a:avLst/>
          </a:prstGeom>
          <a:noFill/>
        </p:spPr>
        <p:txBody>
          <a:bodyPr vert="horz" wrap="square" lIns="0" tIns="0" rIns="0" bIns="0" rtlCol="0" anchor="ctr"/>
          <a:lstStyle/>
          <a:p>
            <a:pPr marL="0" indent="0" algn="l">
              <a:lnSpc>
                <a:spcPts val="1650"/>
              </a:lnSpc>
              <a:buNone/>
            </a:pPr>
            <a:r>
              <a:rPr lang="en-US" altLang="zh-CN" sz="1200" dirty="0">
                <a:solidFill>
                  <a:srgbClr val="000000"/>
                </a:solidFill>
                <a:latin typeface="微软雅黑" pitchFamily="34" charset="0"/>
                <a:ea typeface="微软雅黑" pitchFamily="34" charset="0"/>
                <a:cs typeface="微软雅黑" pitchFamily="34" charset="0"/>
              </a:rPr>
              <a:t>Movie Overview</a:t>
            </a:r>
            <a:endParaRPr lang="en-US" altLang="zh-CN" sz="1200" dirty="0">
              <a:solidFill>
                <a:srgbClr val="000000"/>
              </a:solidFill>
              <a:latin typeface="微软雅黑" pitchFamily="34" charset="0"/>
              <a:ea typeface="微软雅黑" pitchFamily="34" charset="0"/>
              <a:cs typeface="微软雅黑" pitchFamily="34" charset="0"/>
            </a:endParaRPr>
          </a:p>
        </p:txBody>
      </p:sp>
      <p:sp>
        <p:nvSpPr>
          <p:cNvPr id="13" name="Text 7"/>
          <p:cNvSpPr/>
          <p:nvPr/>
        </p:nvSpPr>
        <p:spPr>
          <a:xfrm>
            <a:off x="377393" y="1077634"/>
            <a:ext cx="3097161" cy="209550"/>
          </a:xfrm>
          <a:prstGeom prst="rect">
            <a:avLst/>
          </a:prstGeom>
          <a:noFill/>
        </p:spPr>
        <p:txBody>
          <a:bodyPr vert="horz" wrap="square" lIns="0" tIns="0" rIns="0" bIns="0" rtlCol="0" anchor="ctr"/>
          <a:lstStyle/>
          <a:p>
            <a:pPr marL="0" indent="0" algn="ctr">
              <a:lnSpc>
                <a:spcPts val="1650"/>
              </a:lnSpc>
              <a:buNone/>
            </a:pPr>
            <a:r>
              <a:rPr lang="en-US" altLang="zh-CN" sz="2800" b="1" dirty="0">
                <a:solidFill>
                  <a:srgbClr val="000000"/>
                </a:solidFill>
                <a:latin typeface="Times New Roman" panose="02020603050405020304" charset="0"/>
                <a:ea typeface="Times New Roman" panose="02020603050405020304" charset="0"/>
                <a:cs typeface="Times New Roman" panose="02020603050405020304" charset="0"/>
              </a:rPr>
              <a:t>Sweet relationship</a:t>
            </a:r>
            <a:endParaRPr sz="2800">
              <a:latin typeface="Times New Roman" panose="02020603050405020304" charset="0"/>
              <a:ea typeface="Times New Roman" panose="02020603050405020304" charset="0"/>
              <a:cs typeface="Times New Roman" panose="02020603050405020304" charset="0"/>
            </a:endParaRPr>
          </a:p>
        </p:txBody>
      </p:sp>
      <p:sp>
        <p:nvSpPr>
          <p:cNvPr id="14" name="Text 8"/>
          <p:cNvSpPr/>
          <p:nvPr/>
        </p:nvSpPr>
        <p:spPr>
          <a:xfrm>
            <a:off x="504304" y="1531000"/>
            <a:ext cx="3578087" cy="1149653"/>
          </a:xfrm>
          <a:prstGeom prst="rect">
            <a:avLst/>
          </a:prstGeom>
          <a:noFill/>
        </p:spPr>
        <p:txBody>
          <a:bodyPr vert="horz" wrap="square" lIns="0" tIns="0" rIns="0" bIns="0" rtlCol="0" anchor="ctr"/>
          <a:lstStyle/>
          <a:p>
            <a:pPr marL="0" indent="0" algn="l">
              <a:lnSpc>
                <a:spcPts val="1650"/>
              </a:lnSpc>
              <a:buNone/>
            </a:pPr>
            <a:r>
              <a:rPr lang="en-US" altLang="zh-CN" sz="2000" dirty="0">
                <a:solidFill>
                  <a:srgbClr val="666666"/>
                </a:solidFill>
                <a:latin typeface="STSong" panose="02010600040101010101" charset="-122"/>
                <a:ea typeface="STSong" panose="02010600040101010101" charset="-122"/>
                <a:cs typeface="STSong" panose="02010600040101010101" charset="-122"/>
              </a:rPr>
              <a:t>Share books, movies, and music to  quickly build a deep romantic connection and make the perfect love happen.</a:t>
            </a:r>
            <a:endParaRPr sz="2000">
              <a:latin typeface="STSong" panose="02010600040101010101" charset="-122"/>
              <a:ea typeface="STSong" panose="02010600040101010101" charset="-122"/>
              <a:cs typeface="STSong" panose="02010600040101010101" charset="-122"/>
            </a:endParaRPr>
          </a:p>
        </p:txBody>
      </p:sp>
      <p:pic>
        <p:nvPicPr>
          <p:cNvPr id="20" name="图片 19" descr="upload_post_object_v2_2291333982"/>
          <p:cNvPicPr>
            <a:picLocks noChangeAspect="1"/>
          </p:cNvPicPr>
          <p:nvPr/>
        </p:nvPicPr>
        <p:blipFill>
          <a:blip r:embed="rId2"/>
          <a:stretch>
            <a:fillRect/>
          </a:stretch>
        </p:blipFill>
        <p:spPr>
          <a:xfrm>
            <a:off x="5643662" y="189793"/>
            <a:ext cx="3215256" cy="4844069"/>
          </a:xfrm>
          <a:prstGeom prst="rect">
            <a:avLst/>
          </a:prstGeom>
        </p:spPr>
      </p:pic>
      <p:pic>
        <p:nvPicPr>
          <p:cNvPr id="21" name="图片 20" descr="upload_post_object_v2_3580367723"/>
          <p:cNvPicPr>
            <a:picLocks noChangeAspect="1"/>
          </p:cNvPicPr>
          <p:nvPr/>
        </p:nvPicPr>
        <p:blipFill>
          <a:blip r:embed="rId3">
            <a:alphaModFix amt="73000"/>
          </a:blip>
          <a:stretch>
            <a:fillRect/>
          </a:stretch>
        </p:blipFill>
        <p:spPr>
          <a:xfrm>
            <a:off x="504304" y="2788376"/>
            <a:ext cx="2585584" cy="1451082"/>
          </a:xfrm>
          <a:prstGeom prst="rect">
            <a:avLst/>
          </a:prstGeom>
        </p:spPr>
      </p:pic>
      <p:sp>
        <p:nvSpPr>
          <p:cNvPr id="23" name="文本框 22"/>
          <p:cNvSpPr txBox="1"/>
          <p:nvPr userDrawn="1"/>
        </p:nvSpPr>
        <p:spPr>
          <a:xfrm>
            <a:off x="297678" y="4531883"/>
            <a:ext cx="5101331" cy="308610"/>
          </a:xfrm>
          <a:prstGeom prst="rect">
            <a:avLst/>
          </a:prstGeom>
        </p:spPr>
        <p:txBody>
          <a:bodyPr wrap="square" rtlCol="0">
            <a:noAutofit/>
          </a:bodyPr>
          <a:p>
            <a:r>
              <a:rPr lang="en-US" altLang="zh-CN" sz="1400">
                <a:latin typeface="Monotype Corsiva" panose="03010101010201010101" charset="0"/>
                <a:ea typeface="Monotype Corsiva" panose="03010101010201010101" charset="0"/>
                <a:cs typeface="Monotype Corsiva" panose="03010101010201010101" charset="0"/>
              </a:rPr>
              <a:t>Encounters always hide parting, and love is like a party that will end one day</a:t>
            </a:r>
            <a:endParaRPr lang="zh-CN" altLang="en-US" sz="1400">
              <a:latin typeface="Monotype Corsiva" panose="03010101010201010101" charset="0"/>
              <a:ea typeface="Monotype Corsiva" panose="03010101010201010101" charset="0"/>
              <a:cs typeface="Monotype Corsiva" panose="03010101010201010101" charset="0"/>
            </a:endParaRPr>
          </a:p>
        </p:txBody>
      </p:sp>
      <p:pic>
        <p:nvPicPr>
          <p:cNvPr id="24" name="图片 23" descr="upload_post_object_v2_2179629705"/>
          <p:cNvPicPr>
            <a:picLocks noChangeAspect="1"/>
          </p:cNvPicPr>
          <p:nvPr/>
        </p:nvPicPr>
        <p:blipFill>
          <a:blip r:embed="rId4"/>
          <a:stretch>
            <a:fillRect/>
          </a:stretch>
        </p:blipFill>
        <p:spPr>
          <a:xfrm>
            <a:off x="5346120" y="285750"/>
            <a:ext cx="225918" cy="45511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a:noFill/>
        </p:spPr>
      </p:pic>
      <p:sp>
        <p:nvSpPr>
          <p:cNvPr id="4" name="Text 1"/>
          <p:cNvSpPr/>
          <p:nvPr/>
        </p:nvSpPr>
        <p:spPr>
          <a:xfrm>
            <a:off x="571500" y="285750"/>
            <a:ext cx="70485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437910" y="381027"/>
            <a:ext cx="7048500" cy="209550"/>
          </a:xfrm>
          <a:prstGeom prst="rect">
            <a:avLst/>
          </a:prstGeom>
          <a:noFill/>
        </p:spPr>
        <p:txBody>
          <a:bodyPr vert="horz" wrap="square" lIns="0" tIns="0" rIns="0" bIns="0" rtlCol="0" anchor="ctr"/>
          <a:lstStyle/>
          <a:p>
            <a:pPr marL="0" indent="0" algn="l">
              <a:lnSpc>
                <a:spcPts val="1650"/>
              </a:lnSpc>
              <a:buNone/>
            </a:pPr>
            <a:r>
              <a:rPr lang="en-US" altLang="zh-CN" sz="1200" dirty="0">
                <a:solidFill>
                  <a:srgbClr val="000000"/>
                </a:solidFill>
                <a:latin typeface="微软雅黑" pitchFamily="34" charset="0"/>
                <a:ea typeface="微软雅黑" pitchFamily="34" charset="0"/>
                <a:cs typeface="微软雅黑" pitchFamily="34" charset="0"/>
              </a:rPr>
              <a:t>Movie Overview</a:t>
            </a:r>
            <a:endParaRPr lang="en-US" altLang="zh-CN" sz="1200" dirty="0">
              <a:solidFill>
                <a:srgbClr val="000000"/>
              </a:solidFill>
              <a:latin typeface="微软雅黑" pitchFamily="34" charset="0"/>
              <a:ea typeface="微软雅黑" pitchFamily="34" charset="0"/>
              <a:cs typeface="微软雅黑" pitchFamily="34" charset="0"/>
            </a:endParaRPr>
          </a:p>
        </p:txBody>
      </p:sp>
      <p:sp>
        <p:nvSpPr>
          <p:cNvPr id="16" name="Text 9"/>
          <p:cNvSpPr/>
          <p:nvPr/>
        </p:nvSpPr>
        <p:spPr>
          <a:xfrm>
            <a:off x="5683905" y="907595"/>
            <a:ext cx="1714500" cy="209550"/>
          </a:xfrm>
          <a:prstGeom prst="rect">
            <a:avLst/>
          </a:prstGeom>
          <a:noFill/>
        </p:spPr>
        <p:txBody>
          <a:bodyPr vert="horz" wrap="square" lIns="0" tIns="0" rIns="0" bIns="0" rtlCol="0" anchor="ctr"/>
          <a:lstStyle/>
          <a:p>
            <a:pPr marL="0" indent="0" algn="ctr">
              <a:lnSpc>
                <a:spcPts val="1650"/>
              </a:lnSpc>
              <a:buNone/>
            </a:pPr>
            <a:r>
              <a:rPr lang="en-US" altLang="zh-CN" b="1" dirty="0">
                <a:solidFill>
                  <a:srgbClr val="000000"/>
                </a:solidFill>
                <a:latin typeface="Times New Roman" panose="02020603050405020304" charset="0"/>
                <a:ea typeface="Times New Roman" panose="02020603050405020304" charset="0"/>
                <a:cs typeface="Times New Roman" panose="02020603050405020304" charset="0"/>
              </a:rPr>
              <a:t>Life stress</a:t>
            </a:r>
            <a:endParaRPr>
              <a:latin typeface="Times New Roman" panose="02020603050405020304" charset="0"/>
              <a:ea typeface="Times New Roman" panose="02020603050405020304" charset="0"/>
              <a:cs typeface="Times New Roman" panose="02020603050405020304" charset="0"/>
            </a:endParaRPr>
          </a:p>
        </p:txBody>
      </p:sp>
      <p:sp>
        <p:nvSpPr>
          <p:cNvPr id="17" name="Text 10"/>
          <p:cNvSpPr/>
          <p:nvPr/>
        </p:nvSpPr>
        <p:spPr>
          <a:xfrm>
            <a:off x="4943582" y="1431083"/>
            <a:ext cx="3321840" cy="615291"/>
          </a:xfrm>
          <a:prstGeom prst="rect">
            <a:avLst/>
          </a:prstGeom>
          <a:noFill/>
        </p:spPr>
        <p:txBody>
          <a:bodyPr vert="horz" wrap="square" lIns="0" tIns="0" rIns="0" bIns="0" rtlCol="0" anchor="ctr"/>
          <a:lstStyle/>
          <a:p>
            <a:pPr marL="0" indent="0" algn="ctr">
              <a:lnSpc>
                <a:spcPts val="1650"/>
              </a:lnSpc>
              <a:buNone/>
            </a:pPr>
            <a:r>
              <a:rPr lang="en-US" altLang="zh-CN" sz="1050" dirty="0">
                <a:solidFill>
                  <a:srgbClr val="666666"/>
                </a:solidFill>
                <a:latin typeface="微软雅黑" pitchFamily="34" charset="0"/>
                <a:ea typeface="微软雅黑" pitchFamily="34" charset="0"/>
                <a:cs typeface="微软雅黑" pitchFamily="34" charset="0"/>
              </a:rPr>
              <a:t>The busy work and the </a:t>
            </a:r>
            <a:r>
              <a:rPr lang="en-US" altLang="zh-CN" sz="1400" dirty="0">
                <a:solidFill>
                  <a:srgbClr val="666666"/>
                </a:solidFill>
                <a:latin typeface="STSong" panose="02010600040101010101" charset="-122"/>
                <a:ea typeface="STSong" panose="02010600040101010101" charset="-122"/>
                <a:cs typeface="STSong" panose="02010600040101010101" charset="-122"/>
              </a:rPr>
              <a:t>difference in the pace of life gradually revealed contradictions and eroded the foundation of the relationship between the two.</a:t>
            </a:r>
            <a:endParaRPr sz="1400">
              <a:latin typeface="STSong" panose="02010600040101010101" charset="-122"/>
              <a:ea typeface="STSong" panose="02010600040101010101" charset="-122"/>
              <a:cs typeface="STSong" panose="02010600040101010101" charset="-122"/>
            </a:endParaRPr>
          </a:p>
        </p:txBody>
      </p:sp>
      <p:pic>
        <p:nvPicPr>
          <p:cNvPr id="18" name="图片 17" descr="upload_post_object_v2_1579347110"/>
          <p:cNvPicPr>
            <a:picLocks noChangeAspect="1"/>
          </p:cNvPicPr>
          <p:nvPr/>
        </p:nvPicPr>
        <p:blipFill>
          <a:blip r:embed="rId2"/>
          <a:stretch>
            <a:fillRect/>
          </a:stretch>
        </p:blipFill>
        <p:spPr>
          <a:xfrm>
            <a:off x="950690" y="2766490"/>
            <a:ext cx="3269370" cy="1949237"/>
          </a:xfrm>
          <a:prstGeom prst="rect">
            <a:avLst/>
          </a:prstGeom>
        </p:spPr>
      </p:pic>
      <p:pic>
        <p:nvPicPr>
          <p:cNvPr id="19" name="图片 18" descr="upload_post_object_v2_1513205401"/>
          <p:cNvPicPr>
            <a:picLocks noChangeAspect="1"/>
          </p:cNvPicPr>
          <p:nvPr/>
        </p:nvPicPr>
        <p:blipFill>
          <a:blip r:embed="rId3"/>
          <a:stretch>
            <a:fillRect/>
          </a:stretch>
        </p:blipFill>
        <p:spPr>
          <a:xfrm>
            <a:off x="4983647" y="2766490"/>
            <a:ext cx="3404858" cy="1949212"/>
          </a:xfrm>
          <a:prstGeom prst="rect">
            <a:avLst/>
          </a:prstGeom>
        </p:spPr>
      </p:pic>
      <p:pic>
        <p:nvPicPr>
          <p:cNvPr id="20" name="图片 19" descr="upload_post_object_v2_2049919240"/>
          <p:cNvPicPr>
            <a:picLocks noChangeAspect="1"/>
          </p:cNvPicPr>
          <p:nvPr/>
        </p:nvPicPr>
        <p:blipFill>
          <a:blip r:embed="rId4"/>
          <a:stretch>
            <a:fillRect/>
          </a:stretch>
        </p:blipFill>
        <p:spPr>
          <a:xfrm>
            <a:off x="950690" y="685762"/>
            <a:ext cx="3269371" cy="18527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73475"/>
            <a:ext cx="9144000" cy="5143500"/>
          </a:xfrm>
          <a:prstGeom prst="rect">
            <a:avLst/>
          </a:prstGeom>
        </p:spPr>
      </p:pic>
      <p:sp>
        <p:nvSpPr>
          <p:cNvPr id="5" name="Text 1"/>
          <p:cNvSpPr/>
          <p:nvPr/>
        </p:nvSpPr>
        <p:spPr>
          <a:xfrm>
            <a:off x="571500" y="285750"/>
            <a:ext cx="40386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6" name="Text 2"/>
          <p:cNvSpPr/>
          <p:nvPr/>
        </p:nvSpPr>
        <p:spPr>
          <a:xfrm>
            <a:off x="571500" y="551068"/>
            <a:ext cx="4038600" cy="209550"/>
          </a:xfrm>
          <a:prstGeom prst="rect">
            <a:avLst/>
          </a:prstGeom>
          <a:noFill/>
        </p:spPr>
        <p:txBody>
          <a:bodyPr vert="horz" wrap="square" lIns="0" tIns="0" rIns="0" bIns="0" rtlCol="0" anchor="ctr"/>
          <a:lstStyle/>
          <a:p>
            <a:pPr marL="0" indent="0" algn="l">
              <a:lnSpc>
                <a:spcPts val="1650"/>
              </a:lnSpc>
              <a:buNone/>
            </a:pPr>
            <a:r>
              <a:rPr lang="en-US" altLang="zh-CN" dirty="0">
                <a:solidFill>
                  <a:srgbClr val="000000"/>
                </a:solidFill>
                <a:latin typeface="Times New Roman" panose="02020603050405020304" charset="0"/>
                <a:ea typeface="Times New Roman" panose="02020603050405020304" charset="0"/>
                <a:cs typeface="Times New Roman" panose="02020603050405020304" charset="0"/>
              </a:rPr>
              <a:t>Turning point analysis</a:t>
            </a:r>
            <a:endParaRPr>
              <a:latin typeface="Times New Roman" panose="02020603050405020304" charset="0"/>
              <a:ea typeface="Times New Roman" panose="02020603050405020304" charset="0"/>
              <a:cs typeface="Times New Roman" panose="02020603050405020304" charset="0"/>
            </a:endParaRPr>
          </a:p>
        </p:txBody>
      </p:sp>
      <p:sp>
        <p:nvSpPr>
          <p:cNvPr id="7" name="Text 3"/>
          <p:cNvSpPr/>
          <p:nvPr/>
        </p:nvSpPr>
        <p:spPr>
          <a:xfrm>
            <a:off x="571500" y="952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1A04E"/>
                </a:solidFill>
                <a:latin typeface="微软雅黑" pitchFamily="34" charset="0"/>
                <a:ea typeface="微软雅黑" pitchFamily="34" charset="-122"/>
                <a:cs typeface="微软雅黑" pitchFamily="34" charset="-120"/>
              </a:rPr>
              <a:t>01</a:t>
            </a:r>
            <a:endParaRPr lang="en-US" sz="1200" dirty="0"/>
          </a:p>
        </p:txBody>
      </p:sp>
      <p:sp>
        <p:nvSpPr>
          <p:cNvPr id="8" name="Text 4"/>
          <p:cNvSpPr/>
          <p:nvPr/>
        </p:nvSpPr>
        <p:spPr>
          <a:xfrm>
            <a:off x="571500" y="1281113"/>
            <a:ext cx="1881187" cy="209550"/>
          </a:xfrm>
          <a:prstGeom prst="rect">
            <a:avLst/>
          </a:prstGeom>
          <a:noFill/>
        </p:spPr>
        <p:txBody>
          <a:bodyPr vert="horz" wrap="square" lIns="0" tIns="0" rIns="0" bIns="0" rtlCol="0" anchor="ctr"/>
          <a:lstStyle/>
          <a:p>
            <a:pPr marL="0" indent="0" algn="l">
              <a:lnSpc>
                <a:spcPts val="1650"/>
              </a:lnSpc>
              <a:buNone/>
            </a:pPr>
            <a:r>
              <a:rPr lang="en-US" altLang="zh-CN" sz="1200" b="1" dirty="0">
                <a:solidFill>
                  <a:srgbClr val="000000"/>
                </a:solidFill>
                <a:latin typeface="STSong" panose="02010600040101010101" charset="-122"/>
                <a:ea typeface="STSong" panose="02010600040101010101" charset="-122"/>
                <a:cs typeface="STSong" panose="02010600040101010101" charset="-122"/>
              </a:rPr>
              <a:t>Life stresses come to the fore</a:t>
            </a:r>
            <a:endParaRPr sz="1200">
              <a:latin typeface="STSong" panose="02010600040101010101" charset="-122"/>
              <a:ea typeface="STSong" panose="02010600040101010101" charset="-122"/>
              <a:cs typeface="STSong" panose="02010600040101010101" charset="-122"/>
            </a:endParaRPr>
          </a:p>
        </p:txBody>
      </p:sp>
      <p:sp>
        <p:nvSpPr>
          <p:cNvPr id="9" name="Text 5"/>
          <p:cNvSpPr/>
          <p:nvPr/>
        </p:nvSpPr>
        <p:spPr>
          <a:xfrm>
            <a:off x="571500" y="1528763"/>
            <a:ext cx="1881187" cy="628650"/>
          </a:xfrm>
          <a:prstGeom prst="rect">
            <a:avLst/>
          </a:prstGeom>
          <a:noFill/>
        </p:spPr>
        <p:txBody>
          <a:bodyPr vert="horz" wrap="square" lIns="0" tIns="0" rIns="0" bIns="0" rtlCol="0" anchor="ctr"/>
          <a:lstStyle/>
          <a:p>
            <a:pPr marL="0" indent="0" algn="l">
              <a:lnSpc>
                <a:spcPts val="1650"/>
              </a:lnSpc>
              <a:buNone/>
            </a:pPr>
            <a:r>
              <a:rPr lang="en-US" altLang="zh-CN" sz="1050" dirty="0">
                <a:solidFill>
                  <a:srgbClr val="666666"/>
                </a:solidFill>
                <a:latin typeface="STSong" panose="02010600040101010101" charset="-122"/>
                <a:ea typeface="STSong" panose="02010600040101010101" charset="-122"/>
                <a:cs typeface="STSong" panose="02010600040101010101" charset="-122"/>
              </a:rPr>
              <a:t>As time goes on, the realities of life begin to manifest and test the couple's love.</a:t>
            </a:r>
            <a:endParaRPr>
              <a:latin typeface="STSong" panose="02010600040101010101" charset="-122"/>
              <a:ea typeface="STSong" panose="02010600040101010101" charset="-122"/>
              <a:cs typeface="STSong" panose="02010600040101010101" charset="-122"/>
            </a:endParaRPr>
          </a:p>
        </p:txBody>
      </p:sp>
      <p:sp>
        <p:nvSpPr>
          <p:cNvPr id="10" name="Text 6"/>
          <p:cNvSpPr/>
          <p:nvPr/>
        </p:nvSpPr>
        <p:spPr>
          <a:xfrm>
            <a:off x="2833688" y="952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1A04E"/>
                </a:solidFill>
                <a:latin typeface="微软雅黑" pitchFamily="34" charset="0"/>
                <a:ea typeface="微软雅黑" pitchFamily="34" charset="-122"/>
                <a:cs typeface="微软雅黑" pitchFamily="34" charset="-120"/>
              </a:rPr>
              <a:t>02</a:t>
            </a:r>
            <a:endParaRPr lang="en-US" sz="1200" dirty="0"/>
          </a:p>
        </p:txBody>
      </p:sp>
      <p:sp>
        <p:nvSpPr>
          <p:cNvPr id="11" name="Text 7"/>
          <p:cNvSpPr/>
          <p:nvPr/>
        </p:nvSpPr>
        <p:spPr>
          <a:xfrm>
            <a:off x="2833688" y="1281113"/>
            <a:ext cx="2230409" cy="209550"/>
          </a:xfrm>
          <a:prstGeom prst="rect">
            <a:avLst/>
          </a:prstGeom>
          <a:noFill/>
        </p:spPr>
        <p:txBody>
          <a:bodyPr vert="horz" wrap="square" lIns="0" tIns="0" rIns="0" bIns="0" rtlCol="0" anchor="ctr"/>
          <a:lstStyle/>
          <a:p>
            <a:pPr marL="0" indent="0" algn="l">
              <a:lnSpc>
                <a:spcPts val="1650"/>
              </a:lnSpc>
              <a:buNone/>
            </a:pPr>
            <a:r>
              <a:rPr lang="en-US" altLang="zh-CN" sz="1200" b="1" dirty="0">
                <a:solidFill>
                  <a:srgbClr val="000000"/>
                </a:solidFill>
                <a:latin typeface="STSong" panose="02010600040101010101" charset="-122"/>
                <a:ea typeface="STSong" panose="02010600040101010101" charset="-122"/>
                <a:cs typeface="STSong" panose="02010600040101010101" charset="-122"/>
              </a:rPr>
              <a:t>The conflict between career and love</a:t>
            </a:r>
            <a:endParaRPr lang="en-US" altLang="zh-CN" sz="1200" b="1" dirty="0">
              <a:solidFill>
                <a:srgbClr val="000000"/>
              </a:solidFill>
              <a:latin typeface="STSong" panose="02010600040101010101" charset="-122"/>
              <a:ea typeface="STSong" panose="02010600040101010101" charset="-122"/>
              <a:cs typeface="STSong" panose="02010600040101010101" charset="-122"/>
            </a:endParaRPr>
          </a:p>
        </p:txBody>
      </p:sp>
      <p:sp>
        <p:nvSpPr>
          <p:cNvPr id="12" name="Text 8"/>
          <p:cNvSpPr/>
          <p:nvPr/>
        </p:nvSpPr>
        <p:spPr>
          <a:xfrm>
            <a:off x="2833721" y="1675713"/>
            <a:ext cx="1881187" cy="419100"/>
          </a:xfrm>
          <a:prstGeom prst="rect">
            <a:avLst/>
          </a:prstGeom>
          <a:noFill/>
        </p:spPr>
        <p:txBody>
          <a:bodyPr vert="horz" wrap="square" lIns="0" tIns="0" rIns="0" bIns="0" rtlCol="0" anchor="ctr"/>
          <a:lstStyle/>
          <a:p>
            <a:pPr marL="0" indent="0" algn="l">
              <a:lnSpc>
                <a:spcPts val="1650"/>
              </a:lnSpc>
              <a:buNone/>
            </a:pPr>
            <a:r>
              <a:rPr lang="en-US" altLang="zh-CN" sz="1050" dirty="0">
                <a:solidFill>
                  <a:srgbClr val="666666"/>
                </a:solidFill>
                <a:latin typeface="STSong" panose="02010600040101010101" charset="-122"/>
                <a:ea typeface="STSong" panose="02010600040101010101" charset="-122"/>
                <a:cs typeface="STSong" panose="02010600040101010101" charset="-122"/>
              </a:rPr>
              <a:t>The male protagonist is busy with work, and his focus shifts from love to career, and he has a disagreement with the heroine.</a:t>
            </a:r>
            <a:endParaRPr lang="en-US" altLang="zh-CN" sz="1050" dirty="0">
              <a:solidFill>
                <a:srgbClr val="666666"/>
              </a:solidFill>
              <a:latin typeface="STSong" panose="02010600040101010101" charset="-122"/>
              <a:ea typeface="STSong" panose="02010600040101010101" charset="-122"/>
              <a:cs typeface="STSong" panose="02010600040101010101" charset="-122"/>
            </a:endParaRPr>
          </a:p>
        </p:txBody>
      </p:sp>
      <p:sp>
        <p:nvSpPr>
          <p:cNvPr id="13" name="Text 9"/>
          <p:cNvSpPr/>
          <p:nvPr/>
        </p:nvSpPr>
        <p:spPr>
          <a:xfrm>
            <a:off x="571500" y="2347913"/>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1A04E"/>
                </a:solidFill>
                <a:latin typeface="微软雅黑" pitchFamily="34" charset="0"/>
                <a:ea typeface="微软雅黑" pitchFamily="34" charset="-122"/>
                <a:cs typeface="微软雅黑" pitchFamily="34" charset="-120"/>
              </a:rPr>
              <a:t>03</a:t>
            </a:r>
            <a:endParaRPr lang="en-US" sz="1200" dirty="0"/>
          </a:p>
        </p:txBody>
      </p:sp>
      <p:sp>
        <p:nvSpPr>
          <p:cNvPr id="14" name="Text 10"/>
          <p:cNvSpPr/>
          <p:nvPr/>
        </p:nvSpPr>
        <p:spPr>
          <a:xfrm>
            <a:off x="571500" y="2676525"/>
            <a:ext cx="1881187" cy="209550"/>
          </a:xfrm>
          <a:prstGeom prst="rect">
            <a:avLst/>
          </a:prstGeom>
          <a:noFill/>
        </p:spPr>
        <p:txBody>
          <a:bodyPr vert="horz" wrap="square" lIns="0" tIns="0" rIns="0" bIns="0" rtlCol="0" anchor="ctr"/>
          <a:lstStyle/>
          <a:p>
            <a:pPr marL="0" indent="0" algn="l">
              <a:lnSpc>
                <a:spcPts val="1650"/>
              </a:lnSpc>
              <a:buNone/>
            </a:pPr>
            <a:r>
              <a:rPr lang="en-US" altLang="zh-CN" sz="1200" b="1" dirty="0">
                <a:solidFill>
                  <a:srgbClr val="000000"/>
                </a:solidFill>
                <a:latin typeface="STSong" panose="02010600040101010101" charset="-122"/>
                <a:ea typeface="STSong" panose="02010600040101010101" charset="-122"/>
                <a:cs typeface="STSong" panose="02010600040101010101" charset="-122"/>
              </a:rPr>
              <a:t>Romance meets reality</a:t>
            </a:r>
            <a:endParaRPr lang="en-US" altLang="zh-CN" sz="1200" b="1" dirty="0">
              <a:solidFill>
                <a:srgbClr val="000000"/>
              </a:solidFill>
              <a:latin typeface="STSong" panose="02010600040101010101" charset="-122"/>
              <a:ea typeface="STSong" panose="02010600040101010101" charset="-122"/>
              <a:cs typeface="STSong" panose="02010600040101010101" charset="-122"/>
            </a:endParaRPr>
          </a:p>
        </p:txBody>
      </p:sp>
      <p:sp>
        <p:nvSpPr>
          <p:cNvPr id="15" name="Text 11"/>
          <p:cNvSpPr/>
          <p:nvPr/>
        </p:nvSpPr>
        <p:spPr>
          <a:xfrm>
            <a:off x="571500" y="3028950"/>
            <a:ext cx="1881154" cy="419100"/>
          </a:xfrm>
          <a:prstGeom prst="rect">
            <a:avLst/>
          </a:prstGeom>
          <a:noFill/>
        </p:spPr>
        <p:txBody>
          <a:bodyPr vert="horz" wrap="square" lIns="0" tIns="0" rIns="0" bIns="0" rtlCol="0" anchor="ctr"/>
          <a:lstStyle/>
          <a:p>
            <a:pPr marL="0" indent="0" algn="l">
              <a:lnSpc>
                <a:spcPts val="1650"/>
              </a:lnSpc>
              <a:buNone/>
            </a:pPr>
            <a:r>
              <a:rPr lang="en-US" altLang="zh-CN" sz="1050" dirty="0">
                <a:solidFill>
                  <a:srgbClr val="666666"/>
                </a:solidFill>
                <a:latin typeface="STSong" panose="02010600040101010101" charset="-122"/>
                <a:ea typeface="STSong" panose="02010600040101010101" charset="-122"/>
                <a:cs typeface="STSong" panose="02010600040101010101" charset="-122"/>
              </a:rPr>
              <a:t>The heroines pursue poetry and romance, while the friction of reality gradually erodes their sweetness.</a:t>
            </a:r>
            <a:endParaRPr>
              <a:latin typeface="STSong" panose="02010600040101010101" charset="-122"/>
              <a:ea typeface="STSong" panose="02010600040101010101" charset="-122"/>
              <a:cs typeface="STSong" panose="02010600040101010101" charset="-122"/>
            </a:endParaRPr>
          </a:p>
        </p:txBody>
      </p:sp>
      <p:sp>
        <p:nvSpPr>
          <p:cNvPr id="16" name="Text 12"/>
          <p:cNvSpPr/>
          <p:nvPr/>
        </p:nvSpPr>
        <p:spPr>
          <a:xfrm>
            <a:off x="2833688" y="2347913"/>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01A04E"/>
                </a:solidFill>
                <a:latin typeface="微软雅黑" pitchFamily="34" charset="0"/>
                <a:ea typeface="微软雅黑" pitchFamily="34" charset="-122"/>
                <a:cs typeface="微软雅黑" pitchFamily="34" charset="-120"/>
              </a:rPr>
              <a:t>04</a:t>
            </a:r>
            <a:endParaRPr lang="en-US" sz="1200" dirty="0"/>
          </a:p>
        </p:txBody>
      </p:sp>
      <p:sp>
        <p:nvSpPr>
          <p:cNvPr id="17" name="Text 13"/>
          <p:cNvSpPr/>
          <p:nvPr/>
        </p:nvSpPr>
        <p:spPr>
          <a:xfrm>
            <a:off x="2833688" y="2676525"/>
            <a:ext cx="1881187" cy="209550"/>
          </a:xfrm>
          <a:prstGeom prst="rect">
            <a:avLst/>
          </a:prstGeom>
          <a:noFill/>
        </p:spPr>
        <p:txBody>
          <a:bodyPr vert="horz" wrap="square" lIns="0" tIns="0" rIns="0" bIns="0" rtlCol="0" anchor="ctr"/>
          <a:lstStyle/>
          <a:p>
            <a:pPr marL="0" indent="0" algn="l">
              <a:lnSpc>
                <a:spcPts val="1650"/>
              </a:lnSpc>
              <a:buNone/>
            </a:pPr>
            <a:r>
              <a:rPr lang="en-US" altLang="zh-CN" sz="1200" b="1" dirty="0">
                <a:solidFill>
                  <a:srgbClr val="000000"/>
                </a:solidFill>
                <a:latin typeface="STSong" panose="02010600040101010101" charset="-122"/>
                <a:ea typeface="STSong" panose="02010600040101010101" charset="-122"/>
                <a:cs typeface="STSong" panose="02010600040101010101" charset="-122"/>
              </a:rPr>
              <a:t>A peaceful breakup</a:t>
            </a:r>
            <a:endParaRPr lang="en-US" altLang="zh-CN" sz="1200" b="1" dirty="0">
              <a:solidFill>
                <a:srgbClr val="000000"/>
              </a:solidFill>
              <a:latin typeface="STSong" panose="02010600040101010101" charset="-122"/>
              <a:ea typeface="STSong" panose="02010600040101010101" charset="-122"/>
              <a:cs typeface="STSong" panose="02010600040101010101" charset="-122"/>
            </a:endParaRPr>
          </a:p>
        </p:txBody>
      </p:sp>
      <p:sp>
        <p:nvSpPr>
          <p:cNvPr id="18" name="Text 14"/>
          <p:cNvSpPr/>
          <p:nvPr/>
        </p:nvSpPr>
        <p:spPr>
          <a:xfrm>
            <a:off x="2833721" y="2999627"/>
            <a:ext cx="1881187" cy="628650"/>
          </a:xfrm>
          <a:prstGeom prst="rect">
            <a:avLst/>
          </a:prstGeom>
          <a:noFill/>
        </p:spPr>
        <p:txBody>
          <a:bodyPr vert="horz" wrap="square" lIns="0" tIns="0" rIns="0" bIns="0" rtlCol="0" anchor="ctr"/>
          <a:lstStyle/>
          <a:p>
            <a:pPr marL="0" indent="0" algn="l">
              <a:lnSpc>
                <a:spcPts val="1650"/>
              </a:lnSpc>
              <a:buNone/>
            </a:pPr>
            <a:r>
              <a:rPr lang="en-US" altLang="zh-CN" sz="1050" dirty="0">
                <a:solidFill>
                  <a:srgbClr val="666666"/>
                </a:solidFill>
                <a:latin typeface="微软雅黑" pitchFamily="34" charset="0"/>
                <a:ea typeface="微软雅黑" pitchFamily="34" charset="0"/>
                <a:cs typeface="微软雅黑" pitchFamily="34" charset="0"/>
              </a:rPr>
              <a:t>I</a:t>
            </a:r>
            <a:r>
              <a:rPr lang="en-US" altLang="zh-CN" sz="1050" dirty="0">
                <a:solidFill>
                  <a:srgbClr val="666666"/>
                </a:solidFill>
                <a:latin typeface="STSong" panose="02010600040101010101" charset="-122"/>
                <a:ea typeface="STSong" panose="02010600040101010101" charset="-122"/>
                <a:cs typeface="STSong" panose="02010600040101010101" charset="-122"/>
              </a:rPr>
              <a:t>n the end, they calmly expressed their feelings at the dinner table and chose to break up, and the scene was heartbreaking.</a:t>
            </a:r>
            <a:endParaRPr>
              <a:latin typeface="STSong" panose="02010600040101010101" charset="-122"/>
              <a:ea typeface="STSong" panose="02010600040101010101" charset="-122"/>
              <a:cs typeface="STSong" panose="02010600040101010101" charset="-122"/>
            </a:endParaRPr>
          </a:p>
        </p:txBody>
      </p:sp>
      <p:pic>
        <p:nvPicPr>
          <p:cNvPr id="19" name="图片 18" descr="upload_post_object_v2_3865321724"/>
          <p:cNvPicPr>
            <a:picLocks noChangeAspect="1"/>
          </p:cNvPicPr>
          <p:nvPr/>
        </p:nvPicPr>
        <p:blipFill>
          <a:blip r:embed="rId2"/>
          <a:stretch>
            <a:fillRect/>
          </a:stretch>
        </p:blipFill>
        <p:spPr>
          <a:xfrm>
            <a:off x="5444830" y="352737"/>
            <a:ext cx="3552337" cy="4438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657262" y="3612875"/>
            <a:ext cx="4762500" cy="460290"/>
          </a:xfrm>
          <a:prstGeom prst="rect">
            <a:avLst/>
          </a:prstGeom>
          <a:noFill/>
        </p:spPr>
        <p:txBody>
          <a:bodyPr vert="horz" wrap="square" lIns="0" tIns="0" rIns="0" bIns="0" rtlCol="0" anchor="ctr"/>
          <a:lstStyle/>
          <a:p>
            <a:pPr marL="0" indent="0" algn="l">
              <a:lnSpc>
                <a:spcPts val="5250"/>
              </a:lnSpc>
              <a:buNone/>
            </a:pPr>
            <a:r>
              <a:rPr lang="en-US" sz="2000" dirty="0">
                <a:solidFill>
                  <a:srgbClr val="000000"/>
                </a:solidFill>
                <a:latin typeface="微软雅黑" pitchFamily="34" charset="0"/>
                <a:ea typeface="微软雅黑" pitchFamily="34" charset="-122"/>
                <a:cs typeface="微软雅黑" pitchFamily="34" charset="-120"/>
              </a:rPr>
              <a:t>关系剖析：为何分手？</a:t>
            </a:r>
            <a:endParaRPr lang="en-US" sz="2000" dirty="0"/>
          </a:p>
        </p:txBody>
      </p:sp>
      <p:sp>
        <p:nvSpPr>
          <p:cNvPr id="4" name="Shape 1"/>
          <p:cNvSpPr/>
          <p:nvPr/>
        </p:nvSpPr>
        <p:spPr>
          <a:xfrm>
            <a:off x="571500" y="4157662"/>
            <a:ext cx="4762500" cy="14288"/>
          </a:xfrm>
          <a:prstGeom prst="rect">
            <a:avLst/>
          </a:prstGeom>
          <a:solidFill>
            <a:srgbClr val="000000">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01A04E"/>
                </a:solidFill>
                <a:latin typeface="微软雅黑" pitchFamily="34" charset="0"/>
                <a:ea typeface="微软雅黑" pitchFamily="34" charset="-122"/>
                <a:cs typeface="微软雅黑" pitchFamily="34" charset="-120"/>
              </a:rPr>
              <a:t>02</a:t>
            </a:r>
            <a:endParaRPr lang="en-US" sz="22500" dirty="0"/>
          </a:p>
        </p:txBody>
      </p:sp>
      <p:sp>
        <p:nvSpPr>
          <p:cNvPr id="7" name="文本框 6"/>
          <p:cNvSpPr txBox="1"/>
          <p:nvPr userDrawn="1"/>
        </p:nvSpPr>
        <p:spPr>
          <a:xfrm>
            <a:off x="571541" y="2552994"/>
            <a:ext cx="5178518" cy="1242801"/>
          </a:xfrm>
          <a:prstGeom prst="rect">
            <a:avLst/>
          </a:prstGeom>
        </p:spPr>
        <p:txBody>
          <a:bodyPr wrap="square" rtlCol="0">
            <a:noAutofit/>
          </a:bodyPr>
          <a:p>
            <a:pPr algn="l"/>
            <a:r>
              <a:rPr lang="zh-CN" altLang="en-US" sz="4000" b="1" spc="200"/>
              <a:t>Why Did They </a:t>
            </a:r>
            <a:endParaRPr lang="zh-CN" altLang="en-US" sz="4000" b="1" spc="200"/>
          </a:p>
          <a:p>
            <a:pPr algn="l"/>
            <a:r>
              <a:rPr lang="zh-CN" altLang="en-US" sz="4000" b="1" spc="200"/>
              <a:t>Break Up?</a:t>
            </a:r>
            <a:endParaRPr lang="zh-CN" altLang="en-US" sz="4000" b="1" spc="200"/>
          </a:p>
        </p:txBody>
      </p:sp>
      <p:pic>
        <p:nvPicPr>
          <p:cNvPr id="8" name="图片 7" descr="upload_post_object_v2_135207010"/>
          <p:cNvPicPr>
            <a:picLocks noChangeAspect="1"/>
          </p:cNvPicPr>
          <p:nvPr/>
        </p:nvPicPr>
        <p:blipFill>
          <a:blip r:embed="rId2">
            <a:alphaModFix amt="61000"/>
          </a:blip>
          <a:stretch>
            <a:fillRect/>
          </a:stretch>
        </p:blipFill>
        <p:spPr>
          <a:xfrm>
            <a:off x="0" y="-136570"/>
            <a:ext cx="9144041" cy="5721851"/>
          </a:xfrm>
          <a:prstGeom prst="roundRect">
            <a:avLst>
              <a:gd name="adj" fmla="val 31500"/>
            </a:avLst>
          </a:prstGeom>
          <a:effectLst>
            <a:softEdge rad="584200"/>
          </a:effectLst>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1_1"/>
  <p:tag name="KSO_WM_UNIT_ID" val="diagram20200166_3*o_h_i*1_1_1"/>
  <p:tag name="KSO_WM_TEMPLATE_CATEGORY" val="diagram"/>
  <p:tag name="KSO_WM_TEMPLATE_INDEX" val="20200166"/>
  <p:tag name="KSO_WM_UNIT_LAYERLEVEL" val="1_1_1"/>
  <p:tag name="KSO_WM_TAG_VERSION" val="1.0"/>
  <p:tag name="KSO_WM_BEAUTIFY_FLAG" val="#wm#"/>
</p:tagLst>
</file>

<file path=ppt/tags/tag10.xml><?xml version="1.0" encoding="utf-8"?>
<p:tagLst xmlns:p="http://schemas.openxmlformats.org/presentationml/2006/mai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o1-1"/>
  <p:tag name="KSO_WM_UNIT_TYPE" val="o_h_a"/>
  <p:tag name="KSO_WM_UNIT_INDEX" val="1_3_1"/>
  <p:tag name="KSO_WM_UNIT_ID" val="diagram20200166_3*o_h_a*1_3_1"/>
  <p:tag name="KSO_WM_TEMPLATE_CATEGORY" val="diagram"/>
  <p:tag name="KSO_WM_TEMPLATE_INDEX" val="20200166"/>
  <p:tag name="KSO_WM_UNIT_LAYERLEVEL" val="1_1_1"/>
  <p:tag name="KSO_WM_TAG_VERSION" val="1.0"/>
  <p:tag name="KSO_WM_BEAUTIFY_FLAG" val="#wm#"/>
  <p:tag name="KSO_WM_UNIT_PRESET_TEXT" val="添加标题"/>
</p:tagLst>
</file>

<file path=ppt/tags/tag11.xml><?xml version="1.0" encoding="utf-8"?>
<p:tagLst xmlns:p="http://schemas.openxmlformats.org/presentationml/2006/mai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o1-1"/>
  <p:tag name="KSO_WM_UNIT_TYPE" val="o_h_a"/>
  <p:tag name="KSO_WM_UNIT_INDEX" val="1_2_1"/>
  <p:tag name="KSO_WM_UNIT_ID" val="diagram20200166_3*o_h_a*1_2_1"/>
  <p:tag name="KSO_WM_TEMPLATE_CATEGORY" val="diagram"/>
  <p:tag name="KSO_WM_TEMPLATE_INDEX" val="20200166"/>
  <p:tag name="KSO_WM_UNIT_LAYERLEVEL" val="1_1_1"/>
  <p:tag name="KSO_WM_TAG_VERSION" val="1.0"/>
  <p:tag name="KSO_WM_BEAUTIFY_FLAG" val="#wm#"/>
  <p:tag name="KSO_WM_UNIT_PRESET_TEXT" val="添加标题"/>
</p:tagLst>
</file>

<file path=ppt/tags/tag12.xml><?xml version="1.0" encoding="utf-8"?>
<p:tagLst xmlns:p="http://schemas.openxmlformats.org/presentationml/2006/mai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o1-1"/>
  <p:tag name="KSO_WM_UNIT_TYPE" val="o_h_a"/>
  <p:tag name="KSO_WM_UNIT_INDEX" val="1_1_1"/>
  <p:tag name="KSO_WM_UNIT_ID" val="diagram20200166_3*o_h_a*1_1_1"/>
  <p:tag name="KSO_WM_TEMPLATE_CATEGORY" val="diagram"/>
  <p:tag name="KSO_WM_TEMPLATE_INDEX" val="20200166"/>
  <p:tag name="KSO_WM_UNIT_LAYERLEVEL" val="1_1_1"/>
  <p:tag name="KSO_WM_TAG_VERSION" val="1.0"/>
  <p:tag name="KSO_WM_BEAUTIFY_FLAG" val="#wm#"/>
  <p:tag name="KSO_WM_UNIT_PRESET_TEXT" val="添加标题"/>
</p:tagLst>
</file>

<file path=ppt/tags/tag13.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o1-1"/>
  <p:tag name="KSO_WM_UNIT_TYPE" val="o_h_f"/>
  <p:tag name="KSO_WM_UNIT_INDEX" val="1_4_1"/>
  <p:tag name="KSO_WM_UNIT_ID" val="diagram20200166_3*o_h_f*1_4_1"/>
  <p:tag name="KSO_WM_TEMPLATE_CATEGORY" val="diagram"/>
  <p:tag name="KSO_WM_TEMPLATE_INDEX" val="20200166"/>
  <p:tag name="KSO_WM_UNIT_LAYERLEVEL" val="1_1_1"/>
  <p:tag name="KSO_WM_TAG_VERSION" val="1.0"/>
  <p:tag name="KSO_WM_BEAUTIFY_FLAG" val="#wm#"/>
  <p:tag name="KSO_WM_UNIT_PRESET_TEXT" val="单击此处添加文本具体内容"/>
</p:tagLst>
</file>

<file path=ppt/tags/tag14.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o1-1"/>
  <p:tag name="KSO_WM_UNIT_TYPE" val="o_h_f"/>
  <p:tag name="KSO_WM_UNIT_INDEX" val="1_1_1"/>
  <p:tag name="KSO_WM_UNIT_ID" val="diagram20200166_3*o_h_f*1_1_1"/>
  <p:tag name="KSO_WM_TEMPLATE_CATEGORY" val="diagram"/>
  <p:tag name="KSO_WM_TEMPLATE_INDEX" val="20200166"/>
  <p:tag name="KSO_WM_UNIT_LAYERLEVEL" val="1_1_1"/>
  <p:tag name="KSO_WM_TAG_VERSION" val="1.0"/>
  <p:tag name="KSO_WM_BEAUTIFY_FLAG" val="#wm#"/>
  <p:tag name="KSO_WM_UNIT_PRESET_TEXT" val="单击此处添加文本具体内容"/>
</p:tagLst>
</file>

<file path=ppt/tags/tag15.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o1-1"/>
  <p:tag name="KSO_WM_UNIT_TYPE" val="o_h_f"/>
  <p:tag name="KSO_WM_UNIT_INDEX" val="1_2_1"/>
  <p:tag name="KSO_WM_UNIT_ID" val="diagram20200166_3*o_h_f*1_2_1"/>
  <p:tag name="KSO_WM_TEMPLATE_CATEGORY" val="diagram"/>
  <p:tag name="KSO_WM_TEMPLATE_INDEX" val="20200166"/>
  <p:tag name="KSO_WM_UNIT_LAYERLEVEL" val="1_1_1"/>
  <p:tag name="KSO_WM_TAG_VERSION" val="1.0"/>
  <p:tag name="KSO_WM_BEAUTIFY_FLAG" val="#wm#"/>
  <p:tag name="KSO_WM_UNIT_PRESET_TEXT" val="单击此处添加文本具体内容"/>
</p:tagLst>
</file>

<file path=ppt/tags/tag16.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o1-1"/>
  <p:tag name="KSO_WM_UNIT_TYPE" val="o_h_f"/>
  <p:tag name="KSO_WM_UNIT_INDEX" val="1_3_1"/>
  <p:tag name="KSO_WM_UNIT_ID" val="diagram20200166_3*o_h_f*1_3_1"/>
  <p:tag name="KSO_WM_TEMPLATE_CATEGORY" val="diagram"/>
  <p:tag name="KSO_WM_TEMPLATE_INDEX" val="20200166"/>
  <p:tag name="KSO_WM_UNIT_LAYERLEVEL" val="1_1_1"/>
  <p:tag name="KSO_WM_TAG_VERSION" val="1.0"/>
  <p:tag name="KSO_WM_BEAUTIFY_FLAG" val="#wm#"/>
  <p:tag name="KSO_WM_UNIT_PRESET_TEXT" val="单击此处添加文本具体内容"/>
</p:tagLst>
</file>

<file path=ppt/tags/tag17.xml><?xml version="1.0" encoding="utf-8"?>
<p:tagLst xmlns:p="http://schemas.openxmlformats.org/presentationml/2006/main">
  <p:tag name="KSO_WM_UNIT_SUBTYPE" val="a"/>
  <p:tag name="KSO_WM_UNIT_NOCLEAR" val="0"/>
  <p:tag name="KSO_WM_UNIT_VALUE" val="32"/>
  <p:tag name="KSO_WM_UNIT_HIGHLIGHT" val="0"/>
  <p:tag name="KSO_WM_UNIT_COMPATIBLE" val="0"/>
  <p:tag name="KSO_WM_UNIT_DIAGRAM_ISNUMVISUAL" val="0"/>
  <p:tag name="KSO_WM_UNIT_DIAGRAM_ISREFERUNIT" val="0"/>
  <p:tag name="KSO_WM_DIAGRAM_GROUP_CODE" val="o1-1"/>
  <p:tag name="KSO_WM_UNIT_TYPE" val="f"/>
  <p:tag name="KSO_WM_UNIT_INDEX" val="1"/>
  <p:tag name="KSO_WM_UNIT_ID" val="diagram20200166_3*f*1"/>
  <p:tag name="KSO_WM_TEMPLATE_CATEGORY" val="diagram"/>
  <p:tag name="KSO_WM_TEMPLATE_INDEX" val="20200166"/>
  <p:tag name="KSO_WM_UNIT_LAYERLEVEL" val="1"/>
  <p:tag name="KSO_WM_TAG_VERSION" val="1.0"/>
  <p:tag name="KSO_WM_BEAUTIFY_FLAG" val="#wm#"/>
  <p:tag name="KSO_WM_UNIT_PRESET_TEXT" val="单击此处添加文本具体内容"/>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4_1"/>
  <p:tag name="KSO_WM_UNIT_ID" val="diagram20200166_3*o_h_i*1_4_1"/>
  <p:tag name="KSO_WM_TEMPLATE_CATEGORY" val="diagram"/>
  <p:tag name="KSO_WM_TEMPLATE_INDEX" val="20200166"/>
  <p:tag name="KSO_WM_UNIT_LAYERLEVEL" val="1_1_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3_1"/>
  <p:tag name="KSO_WM_UNIT_ID" val="diagram20200166_3*o_h_i*1_3_1"/>
  <p:tag name="KSO_WM_TEMPLATE_CATEGORY" val="diagram"/>
  <p:tag name="KSO_WM_TEMPLATE_INDEX" val="20200166"/>
  <p:tag name="KSO_WM_UNIT_LAYERLEVEL" val="1_1_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2_1"/>
  <p:tag name="KSO_WM_UNIT_ID" val="diagram20200166_3*o_h_i*1_2_1"/>
  <p:tag name="KSO_WM_TEMPLATE_CATEGORY" val="diagram"/>
  <p:tag name="KSO_WM_TEMPLATE_INDEX" val="20200166"/>
  <p:tag name="KSO_WM_UNIT_LAYERLEVEL" val="1_1_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1_2"/>
  <p:tag name="KSO_WM_UNIT_ID" val="diagram20200166_3*o_h_i*1_1_2"/>
  <p:tag name="KSO_WM_TEMPLATE_CATEGORY" val="diagram"/>
  <p:tag name="KSO_WM_TEMPLATE_INDEX" val="20200166"/>
  <p:tag name="KSO_WM_UNIT_LAYERLEVEL" val="1_1_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2_2"/>
  <p:tag name="KSO_WM_UNIT_ID" val="diagram20200166_3*o_h_i*1_2_2"/>
  <p:tag name="KSO_WM_TEMPLATE_CATEGORY" val="diagram"/>
  <p:tag name="KSO_WM_TEMPLATE_INDEX" val="20200166"/>
  <p:tag name="KSO_WM_UNIT_LAYERLEVEL" val="1_1_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3_2"/>
  <p:tag name="KSO_WM_UNIT_ID" val="diagram20200166_3*o_h_i*1_3_2"/>
  <p:tag name="KSO_WM_TEMPLATE_CATEGORY" val="diagram"/>
  <p:tag name="KSO_WM_TEMPLATE_INDEX" val="20200166"/>
  <p:tag name="KSO_WM_UNIT_LAYERLEVEL" val="1_1_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o1-1"/>
  <p:tag name="KSO_WM_UNIT_TYPE" val="o_h_i"/>
  <p:tag name="KSO_WM_UNIT_INDEX" val="1_4_2"/>
  <p:tag name="KSO_WM_UNIT_ID" val="diagram20200166_3*o_h_i*1_4_2"/>
  <p:tag name="KSO_WM_TEMPLATE_CATEGORY" val="diagram"/>
  <p:tag name="KSO_WM_TEMPLATE_INDEX" val="20200166"/>
  <p:tag name="KSO_WM_UNIT_LAYERLEVEL" val="1_1_1"/>
  <p:tag name="KSO_WM_TAG_VERSION" val="1.0"/>
  <p:tag name="KSO_WM_BEAUTIFY_FLAG" val="#wm#"/>
</p:tagLst>
</file>

<file path=ppt/tags/tag9.xml><?xml version="1.0" encoding="utf-8"?>
<p:tagLst xmlns:p="http://schemas.openxmlformats.org/presentationml/2006/mai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o1-1"/>
  <p:tag name="KSO_WM_UNIT_TYPE" val="o_h_a"/>
  <p:tag name="KSO_WM_UNIT_INDEX" val="1_4_1"/>
  <p:tag name="KSO_WM_UNIT_ID" val="diagram20200166_3*o_h_a*1_4_1"/>
  <p:tag name="KSO_WM_TEMPLATE_CATEGORY" val="diagram"/>
  <p:tag name="KSO_WM_TEMPLATE_INDEX" val="20200166"/>
  <p:tag name="KSO_WM_UNIT_LAYERLEVEL" val="1_1_1"/>
  <p:tag name="KSO_WM_TAG_VERSION" val="1.0"/>
  <p:tag name="KSO_WM_BEAUTIFY_FLAG" val="#wm#"/>
  <p:tag name="KSO_WM_UNIT_PRESET_TEXT" val="添加标题"/>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5638</Words>
  <Application>WPS Office WWO_wpscloud_20241014161910-44b4ce5d68</Application>
  <PresentationFormat>On-screen Show (16:9)</PresentationFormat>
  <Paragraphs>245</Paragraphs>
  <Slides>24</Slides>
  <Notes>26</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宋体</vt:lpstr>
      <vt:lpstr>Wingdings</vt:lpstr>
      <vt:lpstr>微软雅黑</vt:lpstr>
      <vt:lpstr>汉仪旗黑KW 55S</vt:lpstr>
      <vt:lpstr>微软雅黑</vt:lpstr>
      <vt:lpstr>微软雅黑</vt:lpstr>
      <vt:lpstr>Calibri</vt:lpstr>
      <vt:lpstr>Times New Roman</vt:lpstr>
      <vt:lpstr>STSong</vt:lpstr>
      <vt:lpstr>Monotype Corsiva</vt:lpstr>
      <vt:lpstr>Calibri</vt:lpstr>
      <vt:lpstr>等线</vt:lpstr>
      <vt:lpstr>Lato</vt:lpstr>
      <vt:lpstr>汉仪书宋二KW</vt:lpstr>
      <vt:lpstr>Kingsoft Confetti</vt:lpstr>
      <vt:lpstr>Comic Sans MS</vt:lpstr>
      <vt:lpstr>汉仪中等线KW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PptxGenJS</cp:lastModifiedBy>
  <dcterms:created xsi:type="dcterms:W3CDTF">2024-10-16T12:28:38Z</dcterms:created>
  <dcterms:modified xsi:type="dcterms:W3CDTF">2024-10-16T12:28:38Z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06FFEFA1422B1C8925570A67B2B148C6_42</vt:lpwstr>
  </property>
  <property fmtid="{D5CDD505-2E9C-101B-9397-08002B2CF9AE}" pid="3" name="KSOProductBuildVer">
    <vt:lpwstr>2052-12.9.0.18616</vt:lpwstr>
  </property>
</Properties>
</file>